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49" r:id="rId2"/>
  </p:sldMasterIdLst>
  <p:notesMasterIdLst>
    <p:notesMasterId r:id="rId63"/>
  </p:notesMasterIdLst>
  <p:handoutMasterIdLst>
    <p:handoutMasterId r:id="rId64"/>
  </p:handoutMasterIdLst>
  <p:sldIdLst>
    <p:sldId id="358" r:id="rId3"/>
    <p:sldId id="286" r:id="rId4"/>
    <p:sldId id="370" r:id="rId5"/>
    <p:sldId id="371" r:id="rId6"/>
    <p:sldId id="312" r:id="rId7"/>
    <p:sldId id="311" r:id="rId8"/>
    <p:sldId id="366" r:id="rId9"/>
    <p:sldId id="367" r:id="rId10"/>
    <p:sldId id="314" r:id="rId11"/>
    <p:sldId id="315" r:id="rId12"/>
    <p:sldId id="316" r:id="rId13"/>
    <p:sldId id="296" r:id="rId14"/>
    <p:sldId id="297" r:id="rId15"/>
    <p:sldId id="258" r:id="rId16"/>
    <p:sldId id="298" r:id="rId17"/>
    <p:sldId id="361" r:id="rId18"/>
    <p:sldId id="318" r:id="rId19"/>
    <p:sldId id="362" r:id="rId20"/>
    <p:sldId id="321" r:id="rId21"/>
    <p:sldId id="320" r:id="rId22"/>
    <p:sldId id="357" r:id="rId23"/>
    <p:sldId id="322" r:id="rId24"/>
    <p:sldId id="372" r:id="rId25"/>
    <p:sldId id="324" r:id="rId26"/>
    <p:sldId id="326" r:id="rId27"/>
    <p:sldId id="379" r:id="rId28"/>
    <p:sldId id="380" r:id="rId29"/>
    <p:sldId id="325" r:id="rId30"/>
    <p:sldId id="327" r:id="rId31"/>
    <p:sldId id="360" r:id="rId32"/>
    <p:sldId id="328" r:id="rId33"/>
    <p:sldId id="329" r:id="rId34"/>
    <p:sldId id="331" r:id="rId35"/>
    <p:sldId id="330" r:id="rId36"/>
    <p:sldId id="368" r:id="rId37"/>
    <p:sldId id="332" r:id="rId38"/>
    <p:sldId id="381" r:id="rId39"/>
    <p:sldId id="333" r:id="rId40"/>
    <p:sldId id="334" r:id="rId41"/>
    <p:sldId id="335" r:id="rId42"/>
    <p:sldId id="336" r:id="rId43"/>
    <p:sldId id="337" r:id="rId44"/>
    <p:sldId id="338" r:id="rId45"/>
    <p:sldId id="339" r:id="rId46"/>
    <p:sldId id="376" r:id="rId47"/>
    <p:sldId id="342" r:id="rId48"/>
    <p:sldId id="343" r:id="rId49"/>
    <p:sldId id="341" r:id="rId50"/>
    <p:sldId id="344" r:id="rId51"/>
    <p:sldId id="345" r:id="rId52"/>
    <p:sldId id="346" r:id="rId53"/>
    <p:sldId id="347" r:id="rId54"/>
    <p:sldId id="348" r:id="rId55"/>
    <p:sldId id="349" r:id="rId56"/>
    <p:sldId id="375" r:id="rId57"/>
    <p:sldId id="373" r:id="rId58"/>
    <p:sldId id="378" r:id="rId59"/>
    <p:sldId id="354" r:id="rId60"/>
    <p:sldId id="355" r:id="rId61"/>
    <p:sldId id="356" r:id="rId62"/>
  </p:sldIdLst>
  <p:sldSz cx="24384000" cy="13716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068"/>
    <a:srgbClr val="001445"/>
    <a:srgbClr val="3E4C88"/>
    <a:srgbClr val="1BE392"/>
    <a:srgbClr val="70B85D"/>
    <a:srgbClr val="DB2399"/>
    <a:srgbClr val="9AAAD9"/>
    <a:srgbClr val="5167B4"/>
    <a:srgbClr val="748B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937" autoAdjust="0"/>
  </p:normalViewPr>
  <p:slideViewPr>
    <p:cSldViewPr showGuides="1">
      <p:cViewPr varScale="1">
        <p:scale>
          <a:sx n="49" d="100"/>
          <a:sy n="49" d="100"/>
        </p:scale>
        <p:origin x="210" y="72"/>
      </p:cViewPr>
      <p:guideLst>
        <p:guide orient="horz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60983-0CB6-AA48-AED0-85BBBB201952}" type="datetimeFigureOut">
              <a:rPr lang="en-US" smtClean="0"/>
              <a:t>12/27/2014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5AB8B-514D-7D43-B688-F4A390682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456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603D47-DFAE-9244-8EFC-BB71A8DE46E5}" type="datetimeFigureOut">
              <a:rPr lang="en-US" smtClean="0"/>
              <a:t>12/27/2014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7C5BF-0E43-C148-A857-1E2EB400F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097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904" y="2033464"/>
            <a:ext cx="19802200" cy="4189536"/>
          </a:xfrm>
        </p:spPr>
        <p:txBody>
          <a:bodyPr anchor="b" anchorCtr="0">
            <a:normAutofit/>
          </a:bodyPr>
          <a:lstStyle>
            <a:lvl1pPr algn="l">
              <a:defRPr cap="all" spc="300">
                <a:solidFill>
                  <a:srgbClr val="3E4C88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254250" y="6785644"/>
            <a:ext cx="19875500" cy="2160588"/>
          </a:xfrm>
          <a:prstGeom prst="rect">
            <a:avLst/>
          </a:prstGeom>
        </p:spPr>
        <p:txBody>
          <a:bodyPr vert="horz"/>
          <a:lstStyle>
            <a:lvl1pPr algn="l">
              <a:defRPr sz="6000" spc="300">
                <a:solidFill>
                  <a:srgbClr val="3E4C88"/>
                </a:solidFill>
                <a:latin typeface="News Cycle"/>
                <a:cs typeface="News Cycle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2920425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, titl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7135813"/>
            <a:ext cx="37592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7137400"/>
            <a:ext cx="37592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600" y="7137400"/>
            <a:ext cx="37592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0" y="7137400"/>
            <a:ext cx="37592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3400" y="7137400"/>
            <a:ext cx="37592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E4C88"/>
                </a:solidFill>
              </a:defRPr>
            </a:lvl1pPr>
          </a:lstStyle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1295821" y="6209928"/>
            <a:ext cx="3286896" cy="864096"/>
          </a:xfrm>
          <a:prstGeom prst="rect">
            <a:avLst/>
          </a:prstGeom>
        </p:spPr>
        <p:txBody>
          <a:bodyPr lIns="0" numCol="1" spcCol="180000" anchor="b" anchorCtr="0"/>
          <a:lstStyle>
            <a:lvl1pPr marL="0" indent="0" algn="l">
              <a:spcBef>
                <a:spcPts val="2800"/>
              </a:spcBef>
              <a:buFontTx/>
              <a:buNone/>
              <a:defRPr sz="36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1"/>
          </p:nvPr>
        </p:nvSpPr>
        <p:spPr>
          <a:xfrm>
            <a:off x="1307455" y="7506072"/>
            <a:ext cx="3263628" cy="2808312"/>
          </a:xfrm>
          <a:prstGeom prst="rect">
            <a:avLst/>
          </a:prstGeom>
        </p:spPr>
        <p:txBody>
          <a:bodyPr lIns="0" numCol="1" spcCol="180000"/>
          <a:lstStyle>
            <a:lvl1pPr marL="0" indent="0" algn="l">
              <a:spcBef>
                <a:spcPts val="2800"/>
              </a:spcBef>
              <a:buFontTx/>
              <a:buNone/>
              <a:defRPr sz="32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5831730" y="6209928"/>
            <a:ext cx="3286896" cy="864096"/>
          </a:xfrm>
          <a:prstGeom prst="rect">
            <a:avLst/>
          </a:prstGeom>
        </p:spPr>
        <p:txBody>
          <a:bodyPr lIns="0" numCol="1" spcCol="180000" anchor="b" anchorCtr="0"/>
          <a:lstStyle>
            <a:lvl1pPr marL="0" indent="0">
              <a:spcBef>
                <a:spcPts val="2800"/>
              </a:spcBef>
              <a:buFontTx/>
              <a:buNone/>
              <a:defRPr sz="36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3"/>
          </p:nvPr>
        </p:nvSpPr>
        <p:spPr>
          <a:xfrm>
            <a:off x="5843364" y="7506072"/>
            <a:ext cx="3263628" cy="2808312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2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10548849" y="6209928"/>
            <a:ext cx="3286896" cy="864096"/>
          </a:xfrm>
          <a:prstGeom prst="rect">
            <a:avLst/>
          </a:prstGeom>
        </p:spPr>
        <p:txBody>
          <a:bodyPr lIns="0" numCol="1" spcCol="180000" anchor="b" anchorCtr="0"/>
          <a:lstStyle>
            <a:lvl1pPr marL="0" indent="0">
              <a:spcBef>
                <a:spcPts val="2800"/>
              </a:spcBef>
              <a:buFontTx/>
              <a:buNone/>
              <a:defRPr sz="36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10547747" y="7506072"/>
            <a:ext cx="3289100" cy="2808312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2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15175363" y="6209928"/>
            <a:ext cx="3286896" cy="864096"/>
          </a:xfrm>
          <a:prstGeom prst="rect">
            <a:avLst/>
          </a:prstGeom>
        </p:spPr>
        <p:txBody>
          <a:bodyPr lIns="0" numCol="1" spcCol="180000" anchor="b" anchorCtr="0"/>
          <a:lstStyle>
            <a:lvl1pPr marL="0" indent="0">
              <a:spcBef>
                <a:spcPts val="2800"/>
              </a:spcBef>
              <a:buFontTx/>
              <a:buNone/>
              <a:defRPr sz="36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7"/>
          </p:nvPr>
        </p:nvSpPr>
        <p:spPr>
          <a:xfrm>
            <a:off x="15186997" y="7506072"/>
            <a:ext cx="3263628" cy="2808312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2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8" hasCustomPrompt="1"/>
          </p:nvPr>
        </p:nvSpPr>
        <p:spPr>
          <a:xfrm>
            <a:off x="19801877" y="6209928"/>
            <a:ext cx="3286896" cy="864096"/>
          </a:xfrm>
          <a:prstGeom prst="rect">
            <a:avLst/>
          </a:prstGeom>
        </p:spPr>
        <p:txBody>
          <a:bodyPr lIns="0" numCol="1" spcCol="180000" anchor="b" anchorCtr="0"/>
          <a:lstStyle>
            <a:lvl1pPr marL="0" indent="0">
              <a:spcBef>
                <a:spcPts val="2800"/>
              </a:spcBef>
              <a:buFontTx/>
              <a:buNone/>
              <a:defRPr sz="36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9"/>
          </p:nvPr>
        </p:nvSpPr>
        <p:spPr>
          <a:xfrm>
            <a:off x="19813511" y="7506072"/>
            <a:ext cx="3263628" cy="2880320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2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1174776" y="1745432"/>
            <a:ext cx="3528987" cy="432048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22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5710685" y="1745432"/>
            <a:ext cx="3528987" cy="432048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23" name="Picture Placeholder 20"/>
          <p:cNvSpPr>
            <a:spLocks noGrp="1"/>
          </p:cNvSpPr>
          <p:nvPr>
            <p:ph type="pic" sz="quarter" idx="22"/>
          </p:nvPr>
        </p:nvSpPr>
        <p:spPr>
          <a:xfrm>
            <a:off x="10427804" y="1745432"/>
            <a:ext cx="3528987" cy="432048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24" name="Picture Placeholder 20"/>
          <p:cNvSpPr>
            <a:spLocks noGrp="1"/>
          </p:cNvSpPr>
          <p:nvPr>
            <p:ph type="pic" sz="quarter" idx="23"/>
          </p:nvPr>
        </p:nvSpPr>
        <p:spPr>
          <a:xfrm>
            <a:off x="15054318" y="1745432"/>
            <a:ext cx="3528987" cy="432048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25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19680832" y="1745432"/>
            <a:ext cx="3528987" cy="432048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055871"/>
      </p:ext>
    </p:extLst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ircle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>
            <a:spLocks/>
          </p:cNvSpPr>
          <p:nvPr userDrawn="1"/>
        </p:nvSpPr>
        <p:spPr bwMode="auto">
          <a:xfrm>
            <a:off x="6903558" y="1803400"/>
            <a:ext cx="4648200" cy="4648200"/>
          </a:xfrm>
          <a:prstGeom prst="ellipse">
            <a:avLst/>
          </a:prstGeom>
          <a:solidFill>
            <a:srgbClr val="5167B4">
              <a:alpha val="79999"/>
            </a:srgb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Oval 5"/>
          <p:cNvSpPr>
            <a:spLocks/>
          </p:cNvSpPr>
          <p:nvPr userDrawn="1"/>
        </p:nvSpPr>
        <p:spPr bwMode="auto">
          <a:xfrm>
            <a:off x="1081162" y="1803400"/>
            <a:ext cx="4648200" cy="4648200"/>
          </a:xfrm>
          <a:prstGeom prst="ellipse">
            <a:avLst/>
          </a:prstGeom>
          <a:solidFill>
            <a:srgbClr val="3E4C88">
              <a:alpha val="79999"/>
            </a:srgb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5" name="Picture 6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900" y="3998913"/>
            <a:ext cx="952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5936" y="3998913"/>
            <a:ext cx="952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0113" y="3998913"/>
            <a:ext cx="952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12" y="7745413"/>
            <a:ext cx="4762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408" y="7747000"/>
            <a:ext cx="4762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048" y="7747000"/>
            <a:ext cx="4762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1200" y="7747000"/>
            <a:ext cx="47625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val 13"/>
          <p:cNvSpPr>
            <a:spLocks/>
          </p:cNvSpPr>
          <p:nvPr userDrawn="1"/>
        </p:nvSpPr>
        <p:spPr bwMode="auto">
          <a:xfrm>
            <a:off x="12681198" y="1803400"/>
            <a:ext cx="4648200" cy="4648200"/>
          </a:xfrm>
          <a:prstGeom prst="ellipse">
            <a:avLst/>
          </a:prstGeom>
          <a:solidFill>
            <a:srgbClr val="748BD6">
              <a:alpha val="79999"/>
            </a:srgb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Oval 14"/>
          <p:cNvSpPr>
            <a:spLocks/>
          </p:cNvSpPr>
          <p:nvPr userDrawn="1"/>
        </p:nvSpPr>
        <p:spPr bwMode="auto">
          <a:xfrm>
            <a:off x="18548350" y="1803400"/>
            <a:ext cx="4648200" cy="4648200"/>
          </a:xfrm>
          <a:prstGeom prst="ellipse">
            <a:avLst/>
          </a:prstGeom>
          <a:solidFill>
            <a:srgbClr val="9AAAD9">
              <a:alpha val="79999"/>
            </a:srgb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E4C88"/>
                </a:solidFill>
              </a:defRPr>
            </a:lvl1pPr>
          </a:lstStyle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1317030" y="6858000"/>
            <a:ext cx="4176464" cy="848466"/>
          </a:xfrm>
          <a:prstGeom prst="rect">
            <a:avLst/>
          </a:prstGeom>
        </p:spPr>
        <p:txBody>
          <a:bodyPr lIns="0" numCol="1" spcCol="180000" anchor="b" anchorCtr="0"/>
          <a:lstStyle>
            <a:lvl1pPr marL="0" indent="0">
              <a:spcBef>
                <a:spcPts val="2800"/>
              </a:spcBef>
              <a:buFontTx/>
              <a:buNone/>
              <a:defRPr sz="40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11"/>
          </p:nvPr>
        </p:nvSpPr>
        <p:spPr>
          <a:xfrm>
            <a:off x="1317030" y="8154144"/>
            <a:ext cx="4176464" cy="2648666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2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7139426" y="6858000"/>
            <a:ext cx="4176464" cy="848466"/>
          </a:xfrm>
          <a:prstGeom prst="rect">
            <a:avLst/>
          </a:prstGeom>
        </p:spPr>
        <p:txBody>
          <a:bodyPr lIns="0" numCol="1" spcCol="180000" anchor="b" anchorCtr="0"/>
          <a:lstStyle>
            <a:lvl1pPr marL="0" indent="0">
              <a:spcBef>
                <a:spcPts val="2800"/>
              </a:spcBef>
              <a:buFontTx/>
              <a:buNone/>
              <a:defRPr sz="40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3"/>
          </p:nvPr>
        </p:nvSpPr>
        <p:spPr>
          <a:xfrm>
            <a:off x="7139426" y="8154144"/>
            <a:ext cx="4176464" cy="2648666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2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12917066" y="6858000"/>
            <a:ext cx="4176464" cy="848466"/>
          </a:xfrm>
          <a:prstGeom prst="rect">
            <a:avLst/>
          </a:prstGeom>
        </p:spPr>
        <p:txBody>
          <a:bodyPr lIns="0" numCol="1" spcCol="180000" anchor="b" anchorCtr="0"/>
          <a:lstStyle>
            <a:lvl1pPr marL="0" indent="0">
              <a:spcBef>
                <a:spcPts val="2800"/>
              </a:spcBef>
              <a:buFontTx/>
              <a:buNone/>
              <a:defRPr sz="40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5"/>
          </p:nvPr>
        </p:nvSpPr>
        <p:spPr>
          <a:xfrm>
            <a:off x="12917066" y="8154144"/>
            <a:ext cx="4176464" cy="2648666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2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18784218" y="6858000"/>
            <a:ext cx="4176464" cy="848466"/>
          </a:xfrm>
          <a:prstGeom prst="rect">
            <a:avLst/>
          </a:prstGeom>
        </p:spPr>
        <p:txBody>
          <a:bodyPr lIns="0" numCol="1" spcCol="180000" anchor="b" anchorCtr="0"/>
          <a:lstStyle>
            <a:lvl1pPr marL="0" indent="0">
              <a:spcBef>
                <a:spcPts val="2800"/>
              </a:spcBef>
              <a:buFontTx/>
              <a:buNone/>
              <a:defRPr sz="40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sz="half" idx="17"/>
          </p:nvPr>
        </p:nvSpPr>
        <p:spPr>
          <a:xfrm>
            <a:off x="18784218" y="8154144"/>
            <a:ext cx="4176464" cy="2648666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2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8"/>
          </p:nvPr>
        </p:nvSpPr>
        <p:spPr>
          <a:xfrm>
            <a:off x="1641066" y="2681536"/>
            <a:ext cx="3528392" cy="2792682"/>
          </a:xfrm>
          <a:prstGeom prst="rect">
            <a:avLst/>
          </a:prstGeom>
        </p:spPr>
        <p:txBody>
          <a:bodyPr lIns="0" numCol="1" spcCol="180000" anchor="ctr"/>
          <a:lstStyle>
            <a:lvl1pPr marL="0" indent="0" algn="ctr">
              <a:lnSpc>
                <a:spcPct val="90000"/>
              </a:lnSpc>
              <a:spcBef>
                <a:spcPts val="2800"/>
              </a:spcBef>
              <a:buFontTx/>
              <a:buNone/>
              <a:defRPr sz="4800" baseline="0">
                <a:solidFill>
                  <a:schemeClr val="bg1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9"/>
          </p:nvPr>
        </p:nvSpPr>
        <p:spPr>
          <a:xfrm>
            <a:off x="7463462" y="2681536"/>
            <a:ext cx="3528392" cy="2792682"/>
          </a:xfrm>
          <a:prstGeom prst="rect">
            <a:avLst/>
          </a:prstGeom>
        </p:spPr>
        <p:txBody>
          <a:bodyPr lIns="0" numCol="1" spcCol="180000" anchor="ctr"/>
          <a:lstStyle>
            <a:lvl1pPr marL="0" indent="0" algn="ctr">
              <a:lnSpc>
                <a:spcPct val="90000"/>
              </a:lnSpc>
              <a:spcBef>
                <a:spcPts val="2800"/>
              </a:spcBef>
              <a:buFontTx/>
              <a:buNone/>
              <a:defRPr sz="4800" baseline="0">
                <a:solidFill>
                  <a:schemeClr val="bg1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half" idx="20"/>
          </p:nvPr>
        </p:nvSpPr>
        <p:spPr>
          <a:xfrm>
            <a:off x="13241102" y="2681536"/>
            <a:ext cx="3528392" cy="2792682"/>
          </a:xfrm>
          <a:prstGeom prst="rect">
            <a:avLst/>
          </a:prstGeom>
        </p:spPr>
        <p:txBody>
          <a:bodyPr lIns="0" numCol="1" spcCol="180000" anchor="ctr"/>
          <a:lstStyle>
            <a:lvl1pPr marL="0" indent="0" algn="ctr">
              <a:lnSpc>
                <a:spcPct val="90000"/>
              </a:lnSpc>
              <a:spcBef>
                <a:spcPts val="2800"/>
              </a:spcBef>
              <a:buFontTx/>
              <a:buNone/>
              <a:defRPr sz="4800" baseline="0">
                <a:solidFill>
                  <a:schemeClr val="bg1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half" idx="21"/>
          </p:nvPr>
        </p:nvSpPr>
        <p:spPr>
          <a:xfrm>
            <a:off x="19108254" y="2681536"/>
            <a:ext cx="3528392" cy="2792682"/>
          </a:xfrm>
          <a:prstGeom prst="rect">
            <a:avLst/>
          </a:prstGeom>
        </p:spPr>
        <p:txBody>
          <a:bodyPr lIns="0" numCol="1" spcCol="180000" anchor="ctr"/>
          <a:lstStyle>
            <a:lvl1pPr marL="0" indent="0" algn="ctr">
              <a:lnSpc>
                <a:spcPct val="90000"/>
              </a:lnSpc>
              <a:spcBef>
                <a:spcPts val="2800"/>
              </a:spcBef>
              <a:buFontTx/>
              <a:buNone/>
              <a:defRPr sz="4800" baseline="0">
                <a:solidFill>
                  <a:schemeClr val="bg1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655514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ircl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4"/>
          <p:cNvSpPr>
            <a:spLocks/>
          </p:cNvSpPr>
          <p:nvPr userDrawn="1"/>
        </p:nvSpPr>
        <p:spPr bwMode="auto">
          <a:xfrm>
            <a:off x="4938713" y="736600"/>
            <a:ext cx="3049587" cy="3049588"/>
          </a:xfrm>
          <a:prstGeom prst="ellipse">
            <a:avLst/>
          </a:prstGeom>
          <a:solidFill>
            <a:srgbClr val="9AAAD9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50800" cap="flat">
                <a:solidFill>
                  <a:srgbClr val="001445">
                    <a:alpha val="79999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Oval 5"/>
          <p:cNvSpPr>
            <a:spLocks/>
          </p:cNvSpPr>
          <p:nvPr userDrawn="1"/>
        </p:nvSpPr>
        <p:spPr bwMode="auto">
          <a:xfrm>
            <a:off x="8048625" y="3846513"/>
            <a:ext cx="3049588" cy="3049587"/>
          </a:xfrm>
          <a:prstGeom prst="ellipse">
            <a:avLst/>
          </a:pr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50800" cap="flat">
                <a:solidFill>
                  <a:srgbClr val="001445">
                    <a:alpha val="79999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Oval 6"/>
          <p:cNvSpPr>
            <a:spLocks/>
          </p:cNvSpPr>
          <p:nvPr userDrawn="1"/>
        </p:nvSpPr>
        <p:spPr bwMode="auto">
          <a:xfrm>
            <a:off x="4938713" y="6956425"/>
            <a:ext cx="3049587" cy="3049588"/>
          </a:xfrm>
          <a:prstGeom prst="ellipse">
            <a:avLst/>
          </a:prstGeom>
          <a:solidFill>
            <a:srgbClr val="5167B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50800" cap="flat">
                <a:solidFill>
                  <a:srgbClr val="001445">
                    <a:alpha val="79999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Oval 7"/>
          <p:cNvSpPr>
            <a:spLocks/>
          </p:cNvSpPr>
          <p:nvPr userDrawn="1"/>
        </p:nvSpPr>
        <p:spPr bwMode="auto">
          <a:xfrm>
            <a:off x="1828800" y="3846513"/>
            <a:ext cx="3049588" cy="3049587"/>
          </a:xfrm>
          <a:prstGeom prst="ellipse">
            <a:avLst/>
          </a:prstGeom>
          <a:solidFill>
            <a:srgbClr val="3E4C88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50800" cap="flat">
                <a:solidFill>
                  <a:srgbClr val="001445">
                    <a:alpha val="79999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8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200" y="2232025"/>
            <a:ext cx="12446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5179">
            <a:off x="8550275" y="7507288"/>
            <a:ext cx="10287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9742">
            <a:off x="3027363" y="7443788"/>
            <a:ext cx="12319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1"/>
          <p:cNvPicPr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369">
            <a:off x="3267075" y="2200275"/>
            <a:ext cx="10287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2"/>
          <p:cNvPicPr>
            <a:picLocks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600" y="2463800"/>
            <a:ext cx="107188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E4C88"/>
                </a:solidFill>
              </a:defRPr>
            </a:lvl1pPr>
          </a:lstStyle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351240" y="1352299"/>
            <a:ext cx="2304256" cy="1905301"/>
          </a:xfrm>
          <a:prstGeom prst="rect">
            <a:avLst/>
          </a:prstGeom>
        </p:spPr>
        <p:txBody>
          <a:bodyPr lIns="0" numCol="1" spcCol="180000" anchor="ctr"/>
          <a:lstStyle>
            <a:lvl1pPr marL="0" indent="0" algn="ctr">
              <a:lnSpc>
                <a:spcPct val="90000"/>
              </a:lnSpc>
              <a:spcBef>
                <a:spcPts val="2800"/>
              </a:spcBef>
              <a:buFontTx/>
              <a:buNone/>
              <a:defRPr sz="4800" baseline="0">
                <a:solidFill>
                  <a:schemeClr val="bg1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9"/>
          </p:nvPr>
        </p:nvSpPr>
        <p:spPr>
          <a:xfrm>
            <a:off x="8447584" y="4409728"/>
            <a:ext cx="2304256" cy="1905301"/>
          </a:xfrm>
          <a:prstGeom prst="rect">
            <a:avLst/>
          </a:prstGeom>
        </p:spPr>
        <p:txBody>
          <a:bodyPr lIns="0" numCol="1" spcCol="180000" anchor="ctr"/>
          <a:lstStyle>
            <a:lvl1pPr marL="0" indent="0" algn="ctr">
              <a:lnSpc>
                <a:spcPct val="90000"/>
              </a:lnSpc>
              <a:spcBef>
                <a:spcPts val="2800"/>
              </a:spcBef>
              <a:buFontTx/>
              <a:buNone/>
              <a:defRPr sz="4800" baseline="0">
                <a:solidFill>
                  <a:schemeClr val="bg1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20"/>
          </p:nvPr>
        </p:nvSpPr>
        <p:spPr>
          <a:xfrm>
            <a:off x="5279232" y="7506072"/>
            <a:ext cx="2304256" cy="1905301"/>
          </a:xfrm>
          <a:prstGeom prst="rect">
            <a:avLst/>
          </a:prstGeom>
        </p:spPr>
        <p:txBody>
          <a:bodyPr lIns="0" numCol="1" spcCol="180000" anchor="ctr"/>
          <a:lstStyle>
            <a:lvl1pPr marL="0" indent="0" algn="ctr">
              <a:lnSpc>
                <a:spcPct val="90000"/>
              </a:lnSpc>
              <a:spcBef>
                <a:spcPts val="2800"/>
              </a:spcBef>
              <a:buFontTx/>
              <a:buNone/>
              <a:defRPr sz="4800" baseline="0">
                <a:solidFill>
                  <a:schemeClr val="bg1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21"/>
          </p:nvPr>
        </p:nvSpPr>
        <p:spPr>
          <a:xfrm>
            <a:off x="2182888" y="4409728"/>
            <a:ext cx="2304256" cy="1905301"/>
          </a:xfrm>
          <a:prstGeom prst="rect">
            <a:avLst/>
          </a:prstGeom>
        </p:spPr>
        <p:txBody>
          <a:bodyPr lIns="0" numCol="1" spcCol="180000" anchor="ctr"/>
          <a:lstStyle>
            <a:lvl1pPr marL="0" indent="0" algn="ctr">
              <a:lnSpc>
                <a:spcPct val="90000"/>
              </a:lnSpc>
              <a:spcBef>
                <a:spcPts val="2800"/>
              </a:spcBef>
              <a:buFontTx/>
              <a:buNone/>
              <a:defRPr sz="4800" baseline="0">
                <a:solidFill>
                  <a:schemeClr val="bg1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12840072" y="1571650"/>
            <a:ext cx="10225136" cy="820713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48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sz="half" idx="13"/>
          </p:nvPr>
        </p:nvSpPr>
        <p:spPr>
          <a:xfrm>
            <a:off x="12863340" y="2825552"/>
            <a:ext cx="10273876" cy="7374582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6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655514"/>
      </p:ext>
    </p:extLst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vergent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4"/>
          <p:cNvSpPr>
            <a:spLocks/>
          </p:cNvSpPr>
          <p:nvPr userDrawn="1"/>
        </p:nvSpPr>
        <p:spPr bwMode="auto">
          <a:xfrm>
            <a:off x="3594100" y="1828800"/>
            <a:ext cx="4867275" cy="4862513"/>
          </a:xfrm>
          <a:prstGeom prst="ellipse">
            <a:avLst/>
          </a:prstGeom>
          <a:solidFill>
            <a:srgbClr val="9AAAD9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50800" cap="flat">
                <a:solidFill>
                  <a:srgbClr val="001445">
                    <a:alpha val="79999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Oval 5"/>
          <p:cNvSpPr>
            <a:spLocks/>
          </p:cNvSpPr>
          <p:nvPr userDrawn="1"/>
        </p:nvSpPr>
        <p:spPr bwMode="auto">
          <a:xfrm>
            <a:off x="5464175" y="4903788"/>
            <a:ext cx="4865688" cy="4862512"/>
          </a:xfrm>
          <a:prstGeom prst="ellipse">
            <a:avLst/>
          </a:prstGeom>
          <a:solidFill>
            <a:srgbClr val="5C72BB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50800" cap="flat">
                <a:solidFill>
                  <a:srgbClr val="001445">
                    <a:alpha val="79999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Oval 6"/>
          <p:cNvSpPr>
            <a:spLocks/>
          </p:cNvSpPr>
          <p:nvPr userDrawn="1"/>
        </p:nvSpPr>
        <p:spPr bwMode="auto">
          <a:xfrm>
            <a:off x="1719263" y="4903788"/>
            <a:ext cx="4867275" cy="4862512"/>
          </a:xfrm>
          <a:prstGeom prst="ellipse">
            <a:avLst/>
          </a:prstGeom>
          <a:solidFill>
            <a:srgbClr val="3E4C88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50800" cap="flat">
                <a:solidFill>
                  <a:srgbClr val="001445">
                    <a:alpha val="79999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6" name="Picture 7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00" y="6172200"/>
            <a:ext cx="63246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013" y="1765300"/>
            <a:ext cx="254000" cy="825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E4C88"/>
                </a:solidFill>
              </a:defRPr>
            </a:lvl1pPr>
          </a:lstStyle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sz="half" idx="21"/>
          </p:nvPr>
        </p:nvSpPr>
        <p:spPr>
          <a:xfrm>
            <a:off x="2522639" y="6099005"/>
            <a:ext cx="2920898" cy="2415180"/>
          </a:xfrm>
          <a:prstGeom prst="rect">
            <a:avLst/>
          </a:prstGeom>
        </p:spPr>
        <p:txBody>
          <a:bodyPr lIns="0" numCol="1" spcCol="180000" anchor="ctr"/>
          <a:lstStyle>
            <a:lvl1pPr marL="0" indent="0" algn="ctr">
              <a:lnSpc>
                <a:spcPct val="90000"/>
              </a:lnSpc>
              <a:spcBef>
                <a:spcPts val="2800"/>
              </a:spcBef>
              <a:buFontTx/>
              <a:buNone/>
              <a:defRPr sz="4800" baseline="0">
                <a:solidFill>
                  <a:schemeClr val="bg1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22"/>
          </p:nvPr>
        </p:nvSpPr>
        <p:spPr>
          <a:xfrm>
            <a:off x="6575376" y="6099005"/>
            <a:ext cx="2920898" cy="2415180"/>
          </a:xfrm>
          <a:prstGeom prst="rect">
            <a:avLst/>
          </a:prstGeom>
        </p:spPr>
        <p:txBody>
          <a:bodyPr lIns="0" numCol="1" spcCol="180000" anchor="ctr"/>
          <a:lstStyle>
            <a:lvl1pPr marL="0" indent="0" algn="ctr">
              <a:lnSpc>
                <a:spcPct val="90000"/>
              </a:lnSpc>
              <a:spcBef>
                <a:spcPts val="2800"/>
              </a:spcBef>
              <a:buFontTx/>
              <a:buNone/>
              <a:defRPr sz="4800" baseline="0">
                <a:solidFill>
                  <a:schemeClr val="bg1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23"/>
          </p:nvPr>
        </p:nvSpPr>
        <p:spPr>
          <a:xfrm>
            <a:off x="4559152" y="2393504"/>
            <a:ext cx="2920898" cy="2415180"/>
          </a:xfrm>
          <a:prstGeom prst="rect">
            <a:avLst/>
          </a:prstGeom>
        </p:spPr>
        <p:txBody>
          <a:bodyPr lIns="0" numCol="1" spcCol="180000" anchor="ctr"/>
          <a:lstStyle>
            <a:lvl1pPr marL="0" indent="0" algn="ctr">
              <a:lnSpc>
                <a:spcPct val="90000"/>
              </a:lnSpc>
              <a:spcBef>
                <a:spcPts val="2800"/>
              </a:spcBef>
              <a:buFontTx/>
              <a:buNone/>
              <a:defRPr sz="4800" baseline="0">
                <a:solidFill>
                  <a:schemeClr val="bg1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12840072" y="1571650"/>
            <a:ext cx="10225136" cy="820713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48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/>
          </p:nvPr>
        </p:nvSpPr>
        <p:spPr>
          <a:xfrm>
            <a:off x="12863340" y="2609528"/>
            <a:ext cx="10273876" cy="7374582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6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655514"/>
      </p:ext>
    </p:extLst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 from main circ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4"/>
          <p:cNvSpPr>
            <a:spLocks/>
          </p:cNvSpPr>
          <p:nvPr userDrawn="1"/>
        </p:nvSpPr>
        <p:spPr bwMode="auto">
          <a:xfrm>
            <a:off x="8570913" y="1752600"/>
            <a:ext cx="2590800" cy="2590800"/>
          </a:xfrm>
          <a:prstGeom prst="ellipse">
            <a:avLst/>
          </a:pr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50800" cap="flat">
                <a:solidFill>
                  <a:srgbClr val="001445">
                    <a:alpha val="79999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Oval 5"/>
          <p:cNvSpPr>
            <a:spLocks/>
          </p:cNvSpPr>
          <p:nvPr userDrawn="1"/>
        </p:nvSpPr>
        <p:spPr bwMode="auto">
          <a:xfrm>
            <a:off x="8545513" y="4773613"/>
            <a:ext cx="2590800" cy="2590800"/>
          </a:xfrm>
          <a:prstGeom prst="ellipse">
            <a:avLst/>
          </a:prstGeom>
          <a:solidFill>
            <a:srgbClr val="5167B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50800" cap="flat">
                <a:solidFill>
                  <a:srgbClr val="001445">
                    <a:alpha val="79999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Oval 6"/>
          <p:cNvSpPr>
            <a:spLocks/>
          </p:cNvSpPr>
          <p:nvPr userDrawn="1"/>
        </p:nvSpPr>
        <p:spPr bwMode="auto">
          <a:xfrm>
            <a:off x="8570913" y="7796213"/>
            <a:ext cx="2590800" cy="2590800"/>
          </a:xfrm>
          <a:prstGeom prst="ellipse">
            <a:avLst/>
          </a:prstGeom>
          <a:solidFill>
            <a:srgbClr val="3E4C88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50800" cap="flat">
                <a:solidFill>
                  <a:srgbClr val="001445">
                    <a:alpha val="79999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Oval 7"/>
          <p:cNvSpPr>
            <a:spLocks/>
          </p:cNvSpPr>
          <p:nvPr userDrawn="1"/>
        </p:nvSpPr>
        <p:spPr bwMode="auto">
          <a:xfrm>
            <a:off x="1079500" y="4087813"/>
            <a:ext cx="3962400" cy="3962400"/>
          </a:xfrm>
          <a:prstGeom prst="ellipse">
            <a:avLst/>
          </a:prstGeom>
          <a:solidFill>
            <a:srgbClr val="00144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50800" cap="flat">
                <a:solidFill>
                  <a:srgbClr val="001445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7" name="Picture 8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600" y="2463800"/>
            <a:ext cx="107188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00" y="7289800"/>
            <a:ext cx="32004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/>
          <p:cNvPicPr>
            <a:picLocks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900" y="3390900"/>
            <a:ext cx="32004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/>
          <p:cNvPicPr>
            <a:picLocks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90463">
            <a:off x="5516563" y="5405438"/>
            <a:ext cx="25400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E4C88"/>
                </a:solidFill>
              </a:defRPr>
            </a:lvl1pPr>
          </a:lstStyle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21"/>
          </p:nvPr>
        </p:nvSpPr>
        <p:spPr>
          <a:xfrm>
            <a:off x="1822848" y="5055254"/>
            <a:ext cx="2304256" cy="1905301"/>
          </a:xfrm>
          <a:prstGeom prst="rect">
            <a:avLst/>
          </a:prstGeom>
        </p:spPr>
        <p:txBody>
          <a:bodyPr lIns="0" numCol="1" spcCol="180000" anchor="ctr"/>
          <a:lstStyle>
            <a:lvl1pPr marL="0" indent="0" algn="ctr">
              <a:lnSpc>
                <a:spcPct val="90000"/>
              </a:lnSpc>
              <a:spcBef>
                <a:spcPts val="2800"/>
              </a:spcBef>
              <a:buFontTx/>
              <a:buNone/>
              <a:defRPr sz="4800" baseline="0">
                <a:solidFill>
                  <a:schemeClr val="bg1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22"/>
          </p:nvPr>
        </p:nvSpPr>
        <p:spPr>
          <a:xfrm>
            <a:off x="8735616" y="2105472"/>
            <a:ext cx="2304256" cy="1905301"/>
          </a:xfrm>
          <a:prstGeom prst="rect">
            <a:avLst/>
          </a:prstGeom>
        </p:spPr>
        <p:txBody>
          <a:bodyPr lIns="0" numCol="1" spcCol="180000" anchor="ctr"/>
          <a:lstStyle>
            <a:lvl1pPr marL="0" indent="0" algn="ctr">
              <a:lnSpc>
                <a:spcPct val="100000"/>
              </a:lnSpc>
              <a:spcBef>
                <a:spcPts val="2800"/>
              </a:spcBef>
              <a:buFontTx/>
              <a:buNone/>
              <a:defRPr sz="4800" baseline="0">
                <a:solidFill>
                  <a:schemeClr val="bg1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half" idx="23"/>
          </p:nvPr>
        </p:nvSpPr>
        <p:spPr>
          <a:xfrm>
            <a:off x="8735616" y="5024137"/>
            <a:ext cx="2304256" cy="1905301"/>
          </a:xfrm>
          <a:prstGeom prst="rect">
            <a:avLst/>
          </a:prstGeom>
        </p:spPr>
        <p:txBody>
          <a:bodyPr lIns="0" numCol="1" spcCol="180000" anchor="ctr"/>
          <a:lstStyle>
            <a:lvl1pPr marL="0" indent="0" algn="ctr">
              <a:lnSpc>
                <a:spcPct val="100000"/>
              </a:lnSpc>
              <a:spcBef>
                <a:spcPts val="2800"/>
              </a:spcBef>
              <a:buFontTx/>
              <a:buNone/>
              <a:defRPr sz="4800" baseline="0">
                <a:solidFill>
                  <a:schemeClr val="bg1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half" idx="24"/>
          </p:nvPr>
        </p:nvSpPr>
        <p:spPr>
          <a:xfrm>
            <a:off x="8735616" y="8154144"/>
            <a:ext cx="2304256" cy="1905301"/>
          </a:xfrm>
          <a:prstGeom prst="rect">
            <a:avLst/>
          </a:prstGeom>
        </p:spPr>
        <p:txBody>
          <a:bodyPr lIns="0" numCol="1" spcCol="180000" anchor="ctr"/>
          <a:lstStyle>
            <a:lvl1pPr marL="0" indent="0" algn="ctr">
              <a:lnSpc>
                <a:spcPct val="100000"/>
              </a:lnSpc>
              <a:spcBef>
                <a:spcPts val="2800"/>
              </a:spcBef>
              <a:buFontTx/>
              <a:buNone/>
              <a:defRPr sz="4800" baseline="0">
                <a:solidFill>
                  <a:schemeClr val="bg1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12840072" y="1571650"/>
            <a:ext cx="10225136" cy="820713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48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3"/>
          </p:nvPr>
        </p:nvSpPr>
        <p:spPr>
          <a:xfrm>
            <a:off x="12863340" y="2825552"/>
            <a:ext cx="10273876" cy="7374582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6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8561712"/>
      </p:ext>
    </p:extLst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red idea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013" y="1765300"/>
            <a:ext cx="254000" cy="825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6"/>
          <p:cNvSpPr>
            <a:spLocks/>
          </p:cNvSpPr>
          <p:nvPr userDrawn="1"/>
        </p:nvSpPr>
        <p:spPr bwMode="auto">
          <a:xfrm>
            <a:off x="1084263" y="5043488"/>
            <a:ext cx="4867275" cy="4862512"/>
          </a:xfrm>
          <a:prstGeom prst="ellipse">
            <a:avLst/>
          </a:prstGeom>
          <a:solidFill>
            <a:srgbClr val="001445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50800" cap="flat">
                <a:solidFill>
                  <a:srgbClr val="001445">
                    <a:alpha val="59999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Oval 7"/>
          <p:cNvSpPr>
            <a:spLocks/>
          </p:cNvSpPr>
          <p:nvPr userDrawn="1"/>
        </p:nvSpPr>
        <p:spPr bwMode="auto">
          <a:xfrm>
            <a:off x="6632575" y="5043488"/>
            <a:ext cx="4865688" cy="4862512"/>
          </a:xfrm>
          <a:prstGeom prst="ellipse">
            <a:avLst/>
          </a:prstGeom>
          <a:solidFill>
            <a:srgbClr val="001445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50800" cap="flat">
                <a:solidFill>
                  <a:srgbClr val="001445">
                    <a:alpha val="59999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6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5511800"/>
            <a:ext cx="3116263" cy="405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13" y="635000"/>
            <a:ext cx="6935787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4"/>
          <p:cNvGrpSpPr>
            <a:grpSpLocks/>
          </p:cNvGrpSpPr>
          <p:nvPr userDrawn="1"/>
        </p:nvGrpSpPr>
        <p:grpSpPr bwMode="auto">
          <a:xfrm>
            <a:off x="9264650" y="3498850"/>
            <a:ext cx="1028700" cy="1587500"/>
            <a:chOff x="0" y="0"/>
            <a:chExt cx="648" cy="1000"/>
          </a:xfrm>
        </p:grpSpPr>
        <p:sp>
          <p:nvSpPr>
            <p:cNvPr id="9" name="Oval 10"/>
            <p:cNvSpPr>
              <a:spLocks/>
            </p:cNvSpPr>
            <p:nvPr/>
          </p:nvSpPr>
          <p:spPr bwMode="auto">
            <a:xfrm>
              <a:off x="0" y="0"/>
              <a:ext cx="296" cy="298"/>
            </a:xfrm>
            <a:prstGeom prst="ellipse">
              <a:avLst/>
            </a:prstGeom>
            <a:solidFill>
              <a:srgbClr val="9AA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03200" cap="flat">
                  <a:solidFill>
                    <a:srgbClr val="CB9217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Oval 11"/>
            <p:cNvSpPr>
              <a:spLocks/>
            </p:cNvSpPr>
            <p:nvPr/>
          </p:nvSpPr>
          <p:spPr bwMode="auto">
            <a:xfrm>
              <a:off x="275" y="305"/>
              <a:ext cx="235" cy="236"/>
            </a:xfrm>
            <a:prstGeom prst="ellipse">
              <a:avLst/>
            </a:prstGeom>
            <a:solidFill>
              <a:srgbClr val="9AA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03200" cap="flat">
                  <a:solidFill>
                    <a:srgbClr val="CB9217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Oval 12"/>
            <p:cNvSpPr>
              <a:spLocks/>
            </p:cNvSpPr>
            <p:nvPr/>
          </p:nvSpPr>
          <p:spPr bwMode="auto">
            <a:xfrm>
              <a:off x="434" y="631"/>
              <a:ext cx="165" cy="167"/>
            </a:xfrm>
            <a:prstGeom prst="ellipse">
              <a:avLst/>
            </a:prstGeom>
            <a:solidFill>
              <a:srgbClr val="9AA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03200" cap="flat">
                  <a:solidFill>
                    <a:srgbClr val="CB9217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2" name="Oval 13"/>
            <p:cNvSpPr>
              <a:spLocks/>
            </p:cNvSpPr>
            <p:nvPr/>
          </p:nvSpPr>
          <p:spPr bwMode="auto">
            <a:xfrm>
              <a:off x="565" y="916"/>
              <a:ext cx="83" cy="84"/>
            </a:xfrm>
            <a:prstGeom prst="ellipse">
              <a:avLst/>
            </a:prstGeom>
            <a:solidFill>
              <a:srgbClr val="9AA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03200" cap="flat">
                  <a:solidFill>
                    <a:srgbClr val="CB9217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3" name="Group 19"/>
          <p:cNvGrpSpPr>
            <a:grpSpLocks/>
          </p:cNvGrpSpPr>
          <p:nvPr userDrawn="1"/>
        </p:nvGrpSpPr>
        <p:grpSpPr bwMode="auto">
          <a:xfrm flipH="1">
            <a:off x="2279650" y="3498850"/>
            <a:ext cx="1028700" cy="1587500"/>
            <a:chOff x="0" y="0"/>
            <a:chExt cx="648" cy="1000"/>
          </a:xfrm>
        </p:grpSpPr>
        <p:sp>
          <p:nvSpPr>
            <p:cNvPr id="14" name="Oval 15"/>
            <p:cNvSpPr>
              <a:spLocks/>
            </p:cNvSpPr>
            <p:nvPr/>
          </p:nvSpPr>
          <p:spPr bwMode="auto">
            <a:xfrm>
              <a:off x="0" y="0"/>
              <a:ext cx="296" cy="298"/>
            </a:xfrm>
            <a:prstGeom prst="ellipse">
              <a:avLst/>
            </a:prstGeom>
            <a:solidFill>
              <a:srgbClr val="9AA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03200" cap="flat">
                  <a:solidFill>
                    <a:srgbClr val="CB9217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5" name="Oval 16"/>
            <p:cNvSpPr>
              <a:spLocks/>
            </p:cNvSpPr>
            <p:nvPr/>
          </p:nvSpPr>
          <p:spPr bwMode="auto">
            <a:xfrm>
              <a:off x="275" y="305"/>
              <a:ext cx="235" cy="236"/>
            </a:xfrm>
            <a:prstGeom prst="ellipse">
              <a:avLst/>
            </a:prstGeom>
            <a:solidFill>
              <a:srgbClr val="9AA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03200" cap="flat">
                  <a:solidFill>
                    <a:srgbClr val="CB9217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Oval 17"/>
            <p:cNvSpPr>
              <a:spLocks/>
            </p:cNvSpPr>
            <p:nvPr/>
          </p:nvSpPr>
          <p:spPr bwMode="auto">
            <a:xfrm>
              <a:off x="434" y="631"/>
              <a:ext cx="165" cy="167"/>
            </a:xfrm>
            <a:prstGeom prst="ellipse">
              <a:avLst/>
            </a:prstGeom>
            <a:solidFill>
              <a:srgbClr val="9AA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03200" cap="flat">
                  <a:solidFill>
                    <a:srgbClr val="CB9217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Oval 18"/>
            <p:cNvSpPr>
              <a:spLocks/>
            </p:cNvSpPr>
            <p:nvPr/>
          </p:nvSpPr>
          <p:spPr bwMode="auto">
            <a:xfrm>
              <a:off x="565" y="916"/>
              <a:ext cx="83" cy="84"/>
            </a:xfrm>
            <a:prstGeom prst="ellipse">
              <a:avLst/>
            </a:prstGeom>
            <a:solidFill>
              <a:srgbClr val="9AAA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03200" cap="flat">
                  <a:solidFill>
                    <a:srgbClr val="CB9217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18" name="Picture 2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900" y="5537200"/>
            <a:ext cx="2705100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E4C88"/>
                </a:solidFill>
              </a:defRPr>
            </a:lvl1pPr>
          </a:lstStyle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sz="half" idx="21"/>
          </p:nvPr>
        </p:nvSpPr>
        <p:spPr>
          <a:xfrm>
            <a:off x="3407024" y="1313384"/>
            <a:ext cx="5688632" cy="2016224"/>
          </a:xfrm>
          <a:prstGeom prst="rect">
            <a:avLst/>
          </a:prstGeom>
        </p:spPr>
        <p:txBody>
          <a:bodyPr lIns="0" numCol="1" spcCol="180000" anchor="ctr"/>
          <a:lstStyle>
            <a:lvl1pPr marL="0" indent="0" algn="ctr">
              <a:lnSpc>
                <a:spcPct val="90000"/>
              </a:lnSpc>
              <a:spcBef>
                <a:spcPts val="2800"/>
              </a:spcBef>
              <a:buFontTx/>
              <a:buNone/>
              <a:defRPr sz="4800" baseline="0">
                <a:solidFill>
                  <a:schemeClr val="bg1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12840072" y="1571650"/>
            <a:ext cx="10225136" cy="820713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48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3"/>
          </p:nvPr>
        </p:nvSpPr>
        <p:spPr>
          <a:xfrm>
            <a:off x="12863340" y="2681536"/>
            <a:ext cx="10273876" cy="7374582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6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8561712"/>
      </p:ext>
    </p:extLst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le and Female 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013" y="1765300"/>
            <a:ext cx="254000" cy="825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752600"/>
            <a:ext cx="2590800" cy="897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25600"/>
            <a:ext cx="3289300" cy="910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8"/>
          <p:cNvSpPr>
            <a:spLocks/>
          </p:cNvSpPr>
          <p:nvPr userDrawn="1"/>
        </p:nvSpPr>
        <p:spPr bwMode="auto">
          <a:xfrm>
            <a:off x="4381500" y="8089900"/>
            <a:ext cx="1574800" cy="1574800"/>
          </a:xfrm>
          <a:prstGeom prst="ellipse">
            <a:avLst/>
          </a:prstGeom>
          <a:solidFill>
            <a:srgbClr val="5C72B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03200" cap="flat">
                <a:solidFill>
                  <a:srgbClr val="CB9217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Oval 9"/>
          <p:cNvSpPr>
            <a:spLocks/>
          </p:cNvSpPr>
          <p:nvPr userDrawn="1"/>
        </p:nvSpPr>
        <p:spPr bwMode="auto">
          <a:xfrm>
            <a:off x="9956800" y="8089900"/>
            <a:ext cx="1574800" cy="1574800"/>
          </a:xfrm>
          <a:prstGeom prst="ellipse">
            <a:avLst/>
          </a:prstGeom>
          <a:solidFill>
            <a:srgbClr val="5C72B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03200" cap="flat">
                <a:solidFill>
                  <a:srgbClr val="CB9217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E4C88"/>
                </a:solidFill>
              </a:defRPr>
            </a:lvl1pPr>
          </a:lstStyle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12840072" y="1571650"/>
            <a:ext cx="10225136" cy="820713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48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3"/>
          </p:nvPr>
        </p:nvSpPr>
        <p:spPr>
          <a:xfrm>
            <a:off x="12863340" y="2681536"/>
            <a:ext cx="10273876" cy="7374582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6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21"/>
          </p:nvPr>
        </p:nvSpPr>
        <p:spPr>
          <a:xfrm>
            <a:off x="4443462" y="8259245"/>
            <a:ext cx="1527524" cy="1263052"/>
          </a:xfrm>
          <a:prstGeom prst="rect">
            <a:avLst/>
          </a:prstGeom>
        </p:spPr>
        <p:txBody>
          <a:bodyPr lIns="0" numCol="1" spcCol="180000" anchor="ctr"/>
          <a:lstStyle>
            <a:lvl1pPr marL="0" indent="0" algn="ctr">
              <a:lnSpc>
                <a:spcPct val="80000"/>
              </a:lnSpc>
              <a:spcBef>
                <a:spcPts val="2800"/>
              </a:spcBef>
              <a:buFontTx/>
              <a:buNone/>
              <a:defRPr sz="4000" baseline="0">
                <a:solidFill>
                  <a:schemeClr val="bg1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22"/>
          </p:nvPr>
        </p:nvSpPr>
        <p:spPr>
          <a:xfrm>
            <a:off x="9959752" y="8259245"/>
            <a:ext cx="1527524" cy="1263052"/>
          </a:xfrm>
          <a:prstGeom prst="rect">
            <a:avLst/>
          </a:prstGeom>
        </p:spPr>
        <p:txBody>
          <a:bodyPr lIns="0" numCol="1" spcCol="180000" anchor="ctr"/>
          <a:lstStyle>
            <a:lvl1pPr marL="0" indent="0" algn="ctr">
              <a:lnSpc>
                <a:spcPct val="80000"/>
              </a:lnSpc>
              <a:spcBef>
                <a:spcPts val="2800"/>
              </a:spcBef>
              <a:buFontTx/>
              <a:buNone/>
              <a:defRPr sz="4000" baseline="0">
                <a:solidFill>
                  <a:schemeClr val="bg1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8561712"/>
      </p:ext>
    </p:extLst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0" y="730250"/>
            <a:ext cx="16292513" cy="10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10"/>
          <p:cNvSpPr>
            <a:spLocks/>
          </p:cNvSpPr>
          <p:nvPr userDrawn="1"/>
        </p:nvSpPr>
        <p:spPr bwMode="auto">
          <a:xfrm flipH="1">
            <a:off x="17957800" y="2716213"/>
            <a:ext cx="609600" cy="609600"/>
          </a:xfrm>
          <a:prstGeom prst="ellipse">
            <a:avLst/>
          </a:prstGeom>
          <a:solidFill>
            <a:srgbClr val="3E4C8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50800" cap="flat">
                <a:solidFill>
                  <a:srgbClr val="001445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Oval 11"/>
          <p:cNvSpPr>
            <a:spLocks/>
          </p:cNvSpPr>
          <p:nvPr userDrawn="1"/>
        </p:nvSpPr>
        <p:spPr bwMode="auto">
          <a:xfrm>
            <a:off x="17970500" y="6337300"/>
            <a:ext cx="609600" cy="609600"/>
          </a:xfrm>
          <a:prstGeom prst="ellipse">
            <a:avLst/>
          </a:prstGeom>
          <a:solidFill>
            <a:srgbClr val="9AAAD9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50800" cap="flat">
                <a:solidFill>
                  <a:srgbClr val="001445">
                    <a:alpha val="79999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Oval 12"/>
          <p:cNvSpPr>
            <a:spLocks/>
          </p:cNvSpPr>
          <p:nvPr userDrawn="1"/>
        </p:nvSpPr>
        <p:spPr bwMode="auto">
          <a:xfrm>
            <a:off x="17968913" y="5103813"/>
            <a:ext cx="609600" cy="609600"/>
          </a:xfrm>
          <a:prstGeom prst="ellipse">
            <a:avLst/>
          </a:prstGeom>
          <a:solidFill>
            <a:schemeClr val="accent1">
              <a:alpha val="7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50800" cap="flat">
                <a:solidFill>
                  <a:srgbClr val="001445">
                    <a:alpha val="79999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Oval 13"/>
          <p:cNvSpPr>
            <a:spLocks/>
          </p:cNvSpPr>
          <p:nvPr userDrawn="1"/>
        </p:nvSpPr>
        <p:spPr bwMode="auto">
          <a:xfrm>
            <a:off x="17970500" y="3922713"/>
            <a:ext cx="609600" cy="609600"/>
          </a:xfrm>
          <a:prstGeom prst="ellipse">
            <a:avLst/>
          </a:prstGeom>
          <a:solidFill>
            <a:srgbClr val="5167B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50800" cap="flat">
                <a:solidFill>
                  <a:srgbClr val="001445">
                    <a:alpha val="79999"/>
                  </a:srgb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E4C88"/>
                </a:solidFill>
              </a:defRPr>
            </a:lvl1pPr>
          </a:lstStyle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  <p:sp>
        <p:nvSpPr>
          <p:cNvPr id="19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18816736" y="1571650"/>
            <a:ext cx="4248472" cy="820713"/>
          </a:xfrm>
          <a:prstGeom prst="rect">
            <a:avLst/>
          </a:prstGeom>
        </p:spPr>
        <p:txBody>
          <a:bodyPr lIns="0" numCol="1" spcCol="180000" anchor="b"/>
          <a:lstStyle>
            <a:lvl1pPr marL="0" indent="0">
              <a:spcBef>
                <a:spcPts val="2800"/>
              </a:spcBef>
              <a:buFontTx/>
              <a:buNone/>
              <a:defRPr sz="48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18816736" y="2609528"/>
            <a:ext cx="4248472" cy="820713"/>
          </a:xfrm>
          <a:prstGeom prst="rect">
            <a:avLst/>
          </a:prstGeom>
        </p:spPr>
        <p:txBody>
          <a:bodyPr lIns="0" numCol="1" spcCol="180000" anchor="ctr"/>
          <a:lstStyle>
            <a:lvl1pPr marL="0" indent="0">
              <a:spcBef>
                <a:spcPts val="2800"/>
              </a:spcBef>
              <a:buFontTx/>
              <a:buNone/>
              <a:defRPr sz="3600" spc="0" baseline="0">
                <a:solidFill>
                  <a:srgbClr val="3E4C88"/>
                </a:solidFill>
                <a:latin typeface="News Cycle"/>
                <a:cs typeface="News Cycle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18816736" y="3833664"/>
            <a:ext cx="4248472" cy="820713"/>
          </a:xfrm>
          <a:prstGeom prst="rect">
            <a:avLst/>
          </a:prstGeom>
        </p:spPr>
        <p:txBody>
          <a:bodyPr lIns="0" numCol="1" spcCol="180000" anchor="ctr"/>
          <a:lstStyle>
            <a:lvl1pPr marL="0" indent="0">
              <a:spcBef>
                <a:spcPts val="2800"/>
              </a:spcBef>
              <a:buFontTx/>
              <a:buNone/>
              <a:defRPr sz="3600" spc="0" baseline="0">
                <a:solidFill>
                  <a:srgbClr val="3E4C88"/>
                </a:solidFill>
                <a:latin typeface="News Cycle"/>
                <a:cs typeface="News Cycle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18816736" y="4985792"/>
            <a:ext cx="4248472" cy="820713"/>
          </a:xfrm>
          <a:prstGeom prst="rect">
            <a:avLst/>
          </a:prstGeom>
        </p:spPr>
        <p:txBody>
          <a:bodyPr lIns="0" numCol="1" spcCol="180000" anchor="ctr"/>
          <a:lstStyle>
            <a:lvl1pPr marL="0" indent="0">
              <a:spcBef>
                <a:spcPts val="2800"/>
              </a:spcBef>
              <a:buFontTx/>
              <a:buNone/>
              <a:defRPr sz="3600" spc="0" baseline="0">
                <a:solidFill>
                  <a:srgbClr val="3E4C88"/>
                </a:solidFill>
                <a:latin typeface="News Cycle"/>
                <a:cs typeface="News Cycle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18816736" y="6209928"/>
            <a:ext cx="4248472" cy="820713"/>
          </a:xfrm>
          <a:prstGeom prst="rect">
            <a:avLst/>
          </a:prstGeom>
        </p:spPr>
        <p:txBody>
          <a:bodyPr lIns="0" numCol="1" spcCol="180000" anchor="ctr"/>
          <a:lstStyle>
            <a:lvl1pPr marL="0" indent="0">
              <a:spcBef>
                <a:spcPts val="2800"/>
              </a:spcBef>
              <a:buFontTx/>
              <a:buNone/>
              <a:defRPr sz="3600" spc="0" baseline="0">
                <a:solidFill>
                  <a:srgbClr val="3E4C88"/>
                </a:solidFill>
                <a:latin typeface="News Cycle"/>
                <a:cs typeface="News Cycle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1335346"/>
      </p:ext>
    </p:extLst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E4C88"/>
                </a:solidFill>
              </a:defRPr>
            </a:lvl1pPr>
          </a:lstStyle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12840072" y="5129808"/>
            <a:ext cx="10225136" cy="965870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54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/>
          </p:nvPr>
        </p:nvSpPr>
        <p:spPr>
          <a:xfrm>
            <a:off x="12863340" y="6353944"/>
            <a:ext cx="10273876" cy="3384376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6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12840072" y="1817440"/>
            <a:ext cx="10225136" cy="965870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54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12840072" y="3473624"/>
            <a:ext cx="10225136" cy="965870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54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1103313" y="1817688"/>
            <a:ext cx="11088687" cy="79206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35346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E4C88"/>
                </a:solidFill>
              </a:defRPr>
            </a:lvl1pPr>
          </a:lstStyle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7"/>
          </p:nvPr>
        </p:nvSpPr>
        <p:spPr>
          <a:xfrm>
            <a:off x="1030760" y="1817440"/>
            <a:ext cx="11161712" cy="79930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12840072" y="5129808"/>
            <a:ext cx="10225136" cy="965870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54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3"/>
          </p:nvPr>
        </p:nvSpPr>
        <p:spPr>
          <a:xfrm>
            <a:off x="12863340" y="6353944"/>
            <a:ext cx="10273876" cy="3384376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6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12840072" y="1817440"/>
            <a:ext cx="10225136" cy="965870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54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12840072" y="3473624"/>
            <a:ext cx="10225136" cy="965870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54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SYLES</a:t>
            </a:r>
          </a:p>
        </p:txBody>
      </p:sp>
    </p:spTree>
    <p:extLst>
      <p:ext uri="{BB962C8B-B14F-4D97-AF65-F5344CB8AC3E}">
        <p14:creationId xmlns:p14="http://schemas.microsoft.com/office/powerpoint/2010/main" val="910372726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00" y="1701800"/>
            <a:ext cx="22110700" cy="8534400"/>
          </a:xfrm>
          <a:prstGeom prst="rect">
            <a:avLst/>
          </a:prstGeom>
        </p:spPr>
        <p:txBody>
          <a:bodyPr numCol="2" spcCol="360000"/>
          <a:lstStyle>
            <a:lvl1pPr marL="635000" indent="-635000"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</a:defRPr>
            </a:lvl1pPr>
            <a:lvl2pPr marL="1079500" indent="-635000"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</a:defRPr>
            </a:lvl2pPr>
            <a:lvl3pPr marL="1397000" indent="-635000"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</a:defRPr>
            </a:lvl3pPr>
            <a:lvl4pPr marL="1651000" indent="-635000"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</a:defRPr>
            </a:lvl4pPr>
            <a:lvl5pPr marL="1905000" indent="-635000"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E4C88"/>
                </a:solidFill>
              </a:defRPr>
            </a:lvl1pPr>
          </a:lstStyle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58096"/>
      </p:ext>
    </p:extLst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E4C88"/>
                </a:solidFill>
              </a:defRPr>
            </a:lvl1pPr>
          </a:lstStyle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12912253" y="9666312"/>
            <a:ext cx="10225136" cy="965870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54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SYLES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1174776" y="9666312"/>
            <a:ext cx="10225136" cy="965870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54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1174776" y="1745431"/>
            <a:ext cx="10296499" cy="73445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12912080" y="1745431"/>
            <a:ext cx="10296499" cy="73445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35346"/>
      </p:ext>
    </p:extLst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E4C88"/>
                </a:solidFill>
              </a:defRPr>
            </a:lvl1pPr>
          </a:lstStyle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089025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48973"/>
      </p:ext>
    </p:extLst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in a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E4C88"/>
                </a:solidFill>
              </a:defRPr>
            </a:lvl1pPr>
          </a:lstStyle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520700"/>
            <a:ext cx="14640272" cy="979368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4928304" y="4625752"/>
            <a:ext cx="9455696" cy="5688236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14928305" y="521296"/>
            <a:ext cx="4608511" cy="3817342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9824847" y="521296"/>
            <a:ext cx="4559153" cy="3817342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85464"/>
      </p:ext>
    </p:extLst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E4C88"/>
                </a:solidFill>
              </a:defRPr>
            </a:lvl1pPr>
          </a:lstStyle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1103313" y="2033464"/>
            <a:ext cx="14041015" cy="885698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pic>
        <p:nvPicPr>
          <p:cNvPr id="6" name="Picture 12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6376" y="2463800"/>
            <a:ext cx="7817024" cy="217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15792400" y="1571650"/>
            <a:ext cx="7272808" cy="820713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48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15864408" y="2825552"/>
            <a:ext cx="7272808" cy="8064896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6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1885464"/>
      </p:ext>
    </p:extLst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3" name="Tit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85464"/>
      </p:ext>
    </p:extLst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85464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00" y="1701800"/>
            <a:ext cx="22110700" cy="8534400"/>
          </a:xfrm>
          <a:prstGeom prst="rect">
            <a:avLst/>
          </a:prstGeom>
        </p:spPr>
        <p:txBody>
          <a:bodyPr spcCol="180000"/>
          <a:lstStyle>
            <a:lvl1pPr marL="914400" indent="-914400">
              <a:buClr>
                <a:srgbClr val="3E4C88"/>
              </a:buClr>
              <a:buSzPct val="65000"/>
              <a:buFont typeface="Wingdings" charset="2"/>
              <a:buChar char=""/>
              <a:defRPr sz="6600">
                <a:solidFill>
                  <a:srgbClr val="3E4C88"/>
                </a:solidFill>
              </a:defRPr>
            </a:lvl1pPr>
            <a:lvl2pPr marL="1358900" indent="-914400">
              <a:buClr>
                <a:srgbClr val="3E4C88"/>
              </a:buClr>
              <a:buSzPct val="65000"/>
              <a:buFont typeface="Wingdings" charset="2"/>
              <a:buChar char=""/>
              <a:defRPr sz="6600">
                <a:solidFill>
                  <a:srgbClr val="3E4C88"/>
                </a:solidFill>
              </a:defRPr>
            </a:lvl2pPr>
            <a:lvl3pPr marL="1676400" indent="-914400">
              <a:buClr>
                <a:srgbClr val="3E4C88"/>
              </a:buClr>
              <a:buSzPct val="65000"/>
              <a:buFont typeface="Wingdings" charset="2"/>
              <a:buChar char=""/>
              <a:defRPr sz="6600">
                <a:solidFill>
                  <a:srgbClr val="3E4C88"/>
                </a:solidFill>
              </a:defRPr>
            </a:lvl3pPr>
            <a:lvl4pPr marL="1930400" indent="-914400">
              <a:buClr>
                <a:srgbClr val="3E4C88"/>
              </a:buClr>
              <a:buSzPct val="65000"/>
              <a:buFont typeface="Wingdings" charset="2"/>
              <a:buChar char=""/>
              <a:defRPr sz="6600">
                <a:solidFill>
                  <a:srgbClr val="3E4C88"/>
                </a:solidFill>
              </a:defRPr>
            </a:lvl4pPr>
            <a:lvl5pPr marL="2184400" indent="-914400">
              <a:buClr>
                <a:srgbClr val="3E4C88"/>
              </a:buClr>
              <a:buSzPct val="65000"/>
              <a:buFont typeface="Wingdings" charset="2"/>
              <a:buChar char=""/>
              <a:defRPr sz="6600">
                <a:solidFill>
                  <a:srgbClr val="3E4C88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E4C88"/>
                </a:solidFill>
              </a:defRPr>
            </a:lvl1pPr>
          </a:lstStyle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316830"/>
      </p:ext>
    </p:extLst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00" y="1701800"/>
            <a:ext cx="22110700" cy="8534400"/>
          </a:xfrm>
          <a:prstGeom prst="rect">
            <a:avLst/>
          </a:prstGeom>
        </p:spPr>
        <p:txBody>
          <a:bodyPr spcCol="180000"/>
          <a:lstStyle>
            <a:lvl1pPr marL="1143000" indent="-1143000">
              <a:buClr>
                <a:srgbClr val="3E4C88"/>
              </a:buClr>
              <a:buSzPct val="100000"/>
              <a:buFont typeface="+mj-lt"/>
              <a:buAutoNum type="arabicPeriod"/>
              <a:defRPr sz="6600">
                <a:solidFill>
                  <a:srgbClr val="3E4C88"/>
                </a:solidFill>
              </a:defRPr>
            </a:lvl1pPr>
            <a:lvl2pPr marL="1587500" indent="-1143000">
              <a:buClr>
                <a:srgbClr val="3E4C88"/>
              </a:buClr>
              <a:buSzPct val="100000"/>
              <a:buFont typeface="+mj-lt"/>
              <a:buAutoNum type="arabicPeriod"/>
              <a:defRPr sz="6600">
                <a:solidFill>
                  <a:srgbClr val="3E4C88"/>
                </a:solidFill>
              </a:defRPr>
            </a:lvl2pPr>
            <a:lvl3pPr marL="1905000" indent="-1143000">
              <a:buClr>
                <a:srgbClr val="3E4C88"/>
              </a:buClr>
              <a:buSzPct val="100000"/>
              <a:buFont typeface="+mj-lt"/>
              <a:buAutoNum type="arabicPeriod"/>
              <a:defRPr sz="6600">
                <a:solidFill>
                  <a:srgbClr val="3E4C88"/>
                </a:solidFill>
              </a:defRPr>
            </a:lvl3pPr>
            <a:lvl4pPr marL="2159000" indent="-1143000">
              <a:buClr>
                <a:srgbClr val="3E4C88"/>
              </a:buClr>
              <a:buSzPct val="100000"/>
              <a:buFont typeface="+mj-lt"/>
              <a:buAutoNum type="arabicPeriod"/>
              <a:defRPr sz="6600">
                <a:solidFill>
                  <a:srgbClr val="3E4C88"/>
                </a:solidFill>
              </a:defRPr>
            </a:lvl4pPr>
            <a:lvl5pPr marL="2413000" indent="-1143000">
              <a:buClr>
                <a:srgbClr val="3E4C88"/>
              </a:buClr>
              <a:buSzPct val="100000"/>
              <a:buFont typeface="+mj-lt"/>
              <a:buAutoNum type="arabicPeriod"/>
              <a:defRPr sz="6600">
                <a:solidFill>
                  <a:srgbClr val="3E4C88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E4C88"/>
                </a:solidFill>
              </a:defRPr>
            </a:lvl1pPr>
          </a:lstStyle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593552"/>
      </p:ext>
    </p:extLst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00" y="1701800"/>
            <a:ext cx="22110700" cy="8534400"/>
          </a:xfrm>
          <a:prstGeom prst="rect">
            <a:avLst/>
          </a:prstGeom>
        </p:spPr>
        <p:txBody>
          <a:bodyPr numCol="2" spcCol="360000"/>
          <a:lstStyle>
            <a:lvl1pPr marL="914400" indent="-914400"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</a:defRPr>
            </a:lvl1pPr>
            <a:lvl2pPr marL="1358900" indent="-914400"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</a:defRPr>
            </a:lvl2pPr>
            <a:lvl3pPr marL="1676400" indent="-914400"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</a:defRPr>
            </a:lvl3pPr>
            <a:lvl4pPr marL="1930400" indent="-914400"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</a:defRPr>
            </a:lvl4pPr>
            <a:lvl5pPr marL="2184400" indent="-914400"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E4C88"/>
                </a:solidFill>
              </a:defRPr>
            </a:lvl1pPr>
          </a:lstStyle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95534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- 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9500" y="1701800"/>
            <a:ext cx="22129750" cy="8534400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92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9200" baseline="0">
                <a:solidFill>
                  <a:srgbClr val="3E4C88"/>
                </a:solidFill>
              </a:defRPr>
            </a:lvl2pPr>
            <a:lvl3pPr marL="0" indent="0">
              <a:spcBef>
                <a:spcPts val="2800"/>
              </a:spcBef>
              <a:buFontTx/>
              <a:buNone/>
              <a:defRPr sz="9200" baseline="0">
                <a:solidFill>
                  <a:srgbClr val="3E4C88"/>
                </a:solidFill>
              </a:defRPr>
            </a:lvl3pPr>
            <a:lvl4pPr marL="0" indent="0">
              <a:spcBef>
                <a:spcPts val="2800"/>
              </a:spcBef>
              <a:buFontTx/>
              <a:buNone/>
              <a:defRPr sz="9200" baseline="0">
                <a:solidFill>
                  <a:srgbClr val="3E4C88"/>
                </a:solidFill>
              </a:defRPr>
            </a:lvl4pPr>
            <a:lvl5pPr marL="0" indent="0">
              <a:spcBef>
                <a:spcPts val="2800"/>
              </a:spcBef>
              <a:buFontTx/>
              <a:buNone/>
              <a:defRPr sz="9200" baseline="0">
                <a:solidFill>
                  <a:srgbClr val="3E4C88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E4C88"/>
                </a:solidFill>
              </a:defRPr>
            </a:lvl1pPr>
          </a:lstStyle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762358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and 4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E4C88"/>
                </a:solidFill>
              </a:defRPr>
            </a:lvl1pPr>
          </a:lstStyle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079500" y="1701800"/>
            <a:ext cx="21985708" cy="2491904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44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1079500" y="4481736"/>
            <a:ext cx="10464428" cy="862955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48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1102768" y="5460082"/>
            <a:ext cx="10464428" cy="1973982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6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12696056" y="4481736"/>
            <a:ext cx="10464428" cy="862955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48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12719324" y="5460082"/>
            <a:ext cx="10464428" cy="1973982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6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1079500" y="7650088"/>
            <a:ext cx="10464428" cy="862955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48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1102768" y="8628434"/>
            <a:ext cx="10464428" cy="1973982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6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6" hasCustomPrompt="1"/>
          </p:nvPr>
        </p:nvSpPr>
        <p:spPr>
          <a:xfrm>
            <a:off x="12696056" y="7650088"/>
            <a:ext cx="10464428" cy="862955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48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half" idx="17"/>
          </p:nvPr>
        </p:nvSpPr>
        <p:spPr>
          <a:xfrm>
            <a:off x="12719324" y="8628434"/>
            <a:ext cx="10464428" cy="1973982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6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3170521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led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2436813"/>
            <a:ext cx="107188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600" y="2463800"/>
            <a:ext cx="107188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E4C88"/>
                </a:solidFill>
              </a:defRPr>
            </a:lvl1pPr>
          </a:lstStyle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1128240" y="1529408"/>
            <a:ext cx="10464428" cy="862955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48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1"/>
          </p:nvPr>
        </p:nvSpPr>
        <p:spPr>
          <a:xfrm>
            <a:off x="1151508" y="2825552"/>
            <a:ext cx="10464428" cy="7374582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6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12840072" y="1571650"/>
            <a:ext cx="10225136" cy="820713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48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12863340" y="2825552"/>
            <a:ext cx="10273876" cy="7374582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6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58420"/>
      </p:ext>
    </p:extLst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itled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2436813"/>
            <a:ext cx="68834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25" y="2436813"/>
            <a:ext cx="68834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1725" y="2436813"/>
            <a:ext cx="68834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3E4C88"/>
                </a:solidFill>
              </a:defRPr>
            </a:lvl1pPr>
          </a:lstStyle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1128240" y="1601416"/>
            <a:ext cx="6527256" cy="790947"/>
          </a:xfrm>
          <a:prstGeom prst="rect">
            <a:avLst/>
          </a:prstGeom>
        </p:spPr>
        <p:txBody>
          <a:bodyPr lIns="0" numCol="1" spcCol="180000" anchor="b"/>
          <a:lstStyle>
            <a:lvl1pPr marL="0" indent="0">
              <a:spcBef>
                <a:spcPts val="2800"/>
              </a:spcBef>
              <a:buFontTx/>
              <a:buNone/>
              <a:defRPr sz="48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1"/>
          </p:nvPr>
        </p:nvSpPr>
        <p:spPr>
          <a:xfrm>
            <a:off x="1151508" y="2825552"/>
            <a:ext cx="6503988" cy="7374582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6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8999810" y="1601416"/>
            <a:ext cx="6527256" cy="790947"/>
          </a:xfrm>
          <a:prstGeom prst="rect">
            <a:avLst/>
          </a:prstGeom>
        </p:spPr>
        <p:txBody>
          <a:bodyPr lIns="0" numCol="1" spcCol="180000" anchor="b"/>
          <a:lstStyle>
            <a:lvl1pPr marL="0" indent="0">
              <a:spcBef>
                <a:spcPts val="2800"/>
              </a:spcBef>
              <a:buFontTx/>
              <a:buNone/>
              <a:defRPr sz="48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3"/>
          </p:nvPr>
        </p:nvSpPr>
        <p:spPr>
          <a:xfrm>
            <a:off x="9023078" y="2825552"/>
            <a:ext cx="6503988" cy="7374582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6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16489212" y="1601416"/>
            <a:ext cx="6527256" cy="790947"/>
          </a:xfrm>
          <a:prstGeom prst="rect">
            <a:avLst/>
          </a:prstGeom>
        </p:spPr>
        <p:txBody>
          <a:bodyPr lIns="0" numCol="1" spcCol="180000" anchor="b"/>
          <a:lstStyle>
            <a:lvl1pPr marL="0" indent="0">
              <a:spcBef>
                <a:spcPts val="2800"/>
              </a:spcBef>
              <a:buFontTx/>
              <a:buNone/>
              <a:defRPr sz="4800" spc="0" baseline="0">
                <a:solidFill>
                  <a:srgbClr val="3E4C88"/>
                </a:solidFill>
                <a:latin typeface="+mj-lt"/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16512480" y="2825552"/>
            <a:ext cx="6503988" cy="7374582"/>
          </a:xfrm>
          <a:prstGeom prst="rect">
            <a:avLst/>
          </a:prstGeom>
        </p:spPr>
        <p:txBody>
          <a:bodyPr lIns="0" numCol="1" spcCol="180000"/>
          <a:lstStyle>
            <a:lvl1pPr marL="0" indent="0">
              <a:spcBef>
                <a:spcPts val="2800"/>
              </a:spcBef>
              <a:buFontTx/>
              <a:buNone/>
              <a:defRPr sz="3600" baseline="0">
                <a:solidFill>
                  <a:srgbClr val="3E4C88"/>
                </a:solidFill>
              </a:defRPr>
            </a:lvl1pPr>
            <a:lvl2pPr marL="0" indent="0">
              <a:spcBef>
                <a:spcPts val="2800"/>
              </a:spcBef>
              <a:buFontTx/>
              <a:buNone/>
              <a:defRPr sz="4000" baseline="0"/>
            </a:lvl2pPr>
            <a:lvl3pPr marL="0" indent="0">
              <a:spcBef>
                <a:spcPts val="2800"/>
              </a:spcBef>
              <a:buFontTx/>
              <a:buNone/>
              <a:defRPr sz="4000" baseline="0"/>
            </a:lvl3pPr>
            <a:lvl4pPr marL="0" indent="0">
              <a:spcBef>
                <a:spcPts val="2800"/>
              </a:spcBef>
              <a:buFontTx/>
              <a:buNone/>
              <a:defRPr sz="4000" baseline="0"/>
            </a:lvl4pPr>
            <a:lvl5pPr marL="0" indent="0">
              <a:spcBef>
                <a:spcPts val="2800"/>
              </a:spcBef>
              <a:buFontTx/>
              <a:buNone/>
              <a:defRPr sz="40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055871"/>
      </p:ext>
    </p:extLst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21" Type="http://schemas.openxmlformats.org/officeDocument/2006/relationships/slideLayout" Target="../slideLayouts/slideLayout22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388988" y="3505200"/>
            <a:ext cx="19596100" cy="271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3" y="6194425"/>
            <a:ext cx="20916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ransition spd="slow">
    <p:fade thruBlk="1"/>
  </p:transition>
  <p:hf sldNum="0"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17000" spc="300">
          <a:solidFill>
            <a:srgbClr val="3E4C88"/>
          </a:solidFill>
          <a:latin typeface="+mj-lt"/>
          <a:ea typeface="+mj-ea"/>
          <a:cs typeface="+mj-cs"/>
          <a:sym typeface="Sketch Gothic Light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17000">
          <a:solidFill>
            <a:srgbClr val="001445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17000">
          <a:solidFill>
            <a:srgbClr val="001445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17000">
          <a:solidFill>
            <a:srgbClr val="001445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17000">
          <a:solidFill>
            <a:srgbClr val="001445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17000">
          <a:solidFill>
            <a:srgbClr val="001445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17000">
          <a:solidFill>
            <a:srgbClr val="001445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17000">
          <a:solidFill>
            <a:srgbClr val="001445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17000">
          <a:solidFill>
            <a:srgbClr val="001445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9pPr>
    </p:titleStyle>
    <p:body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79500" y="11034464"/>
            <a:ext cx="22110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sym typeface="Sketch Gothic Light" charset="0"/>
              </a:rPr>
              <a:t>CLICK TO EDIT MASTER TITLE STYLE</a:t>
            </a:r>
            <a:endParaRPr lang="en-US" dirty="0">
              <a:sym typeface="Sketch Gothic Light" charset="0"/>
            </a:endParaRPr>
          </a:p>
        </p:txBody>
      </p:sp>
      <p:pic>
        <p:nvPicPr>
          <p:cNvPr id="2052" name="Picture 4"/>
          <p:cNvPicPr>
            <a:picLocks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2623800"/>
            <a:ext cx="233299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spc="0">
                <a:solidFill>
                  <a:schemeClr val="tx1">
                    <a:tint val="75000"/>
                  </a:schemeClr>
                </a:solidFill>
                <a:latin typeface="News Cycle"/>
                <a:cs typeface="News Cycle"/>
              </a:defRPr>
            </a:lvl1pPr>
          </a:lstStyle>
          <a:p>
            <a:pPr algn="l"/>
            <a:r>
              <a:rPr lang="de-DE" dirty="0" smtClean="0"/>
              <a:t>YOUR COMPANY NAME  |  LONG &amp; INTERESTING PRESENTATION TITLE   |  VERSION NO. XXX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911" r:id="rId2"/>
    <p:sldLayoutId id="2147483912" r:id="rId3"/>
    <p:sldLayoutId id="2147483904" r:id="rId4"/>
    <p:sldLayoutId id="2147483682" r:id="rId5"/>
    <p:sldLayoutId id="2147483684" r:id="rId6"/>
    <p:sldLayoutId id="2147483890" r:id="rId7"/>
    <p:sldLayoutId id="2147483892" r:id="rId8"/>
    <p:sldLayoutId id="2147483891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10" r:id="rId18"/>
    <p:sldLayoutId id="2147483901" r:id="rId19"/>
    <p:sldLayoutId id="2147483889" r:id="rId20"/>
    <p:sldLayoutId id="2147483906" r:id="rId21"/>
    <p:sldLayoutId id="2147483907" r:id="rId22"/>
    <p:sldLayoutId id="2147483908" r:id="rId23"/>
    <p:sldLayoutId id="2147483909" r:id="rId24"/>
  </p:sldLayoutIdLst>
  <p:transition spd="med">
    <p:fade thruBlk="1"/>
  </p:transition>
  <p:hf sldNum="0" hdr="0" dt="0"/>
  <p:txStyles>
    <p:titleStyle>
      <a:lvl1pPr algn="l" rtl="0" fontAlgn="base">
        <a:spcBef>
          <a:spcPct val="0"/>
        </a:spcBef>
        <a:spcAft>
          <a:spcPct val="0"/>
        </a:spcAft>
        <a:defRPr sz="10000" spc="300">
          <a:solidFill>
            <a:srgbClr val="3E4C88"/>
          </a:solidFill>
          <a:latin typeface="+mj-lt"/>
          <a:ea typeface="+mj-ea"/>
          <a:cs typeface="+mj-cs"/>
          <a:sym typeface="Sketch Gothic Light" charset="0"/>
        </a:defRPr>
      </a:lvl1pPr>
      <a:lvl2pPr algn="l" rtl="0" fontAlgn="base">
        <a:spcBef>
          <a:spcPct val="0"/>
        </a:spcBef>
        <a:spcAft>
          <a:spcPct val="0"/>
        </a:spcAft>
        <a:defRPr sz="10000">
          <a:solidFill>
            <a:srgbClr val="001445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2pPr>
      <a:lvl3pPr algn="l" rtl="0" fontAlgn="base">
        <a:spcBef>
          <a:spcPct val="0"/>
        </a:spcBef>
        <a:spcAft>
          <a:spcPct val="0"/>
        </a:spcAft>
        <a:defRPr sz="10000">
          <a:solidFill>
            <a:srgbClr val="001445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3pPr>
      <a:lvl4pPr algn="l" rtl="0" fontAlgn="base">
        <a:spcBef>
          <a:spcPct val="0"/>
        </a:spcBef>
        <a:spcAft>
          <a:spcPct val="0"/>
        </a:spcAft>
        <a:defRPr sz="10000">
          <a:solidFill>
            <a:srgbClr val="001445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4pPr>
      <a:lvl5pPr algn="l" rtl="0" fontAlgn="base">
        <a:spcBef>
          <a:spcPct val="0"/>
        </a:spcBef>
        <a:spcAft>
          <a:spcPct val="0"/>
        </a:spcAft>
        <a:defRPr sz="10000">
          <a:solidFill>
            <a:srgbClr val="001445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0000">
          <a:solidFill>
            <a:srgbClr val="001445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0000">
          <a:solidFill>
            <a:srgbClr val="001445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0000">
          <a:solidFill>
            <a:srgbClr val="001445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0000">
          <a:solidFill>
            <a:srgbClr val="001445"/>
          </a:solidFill>
          <a:latin typeface="Sketch Gothic Light" charset="0"/>
          <a:ea typeface="ヒラギノ角ゴ ProN W3" charset="0"/>
          <a:cs typeface="ヒラギノ角ゴ ProN W3" charset="0"/>
          <a:sym typeface="Sketch Gothic Light" charset="0"/>
        </a:defRPr>
      </a:lvl9pPr>
    </p:titleStyle>
    <p:bodyStyle>
      <a:lvl1pPr marL="635000" indent="-635000" algn="l" rtl="0" fontAlgn="base">
        <a:spcBef>
          <a:spcPts val="5200"/>
        </a:spcBef>
        <a:spcAft>
          <a:spcPct val="0"/>
        </a:spcAft>
        <a:buSzPct val="69000"/>
        <a:buChar char="•"/>
        <a:defRPr sz="4800">
          <a:solidFill>
            <a:srgbClr val="001445"/>
          </a:solidFill>
          <a:latin typeface="+mn-lt"/>
          <a:ea typeface="+mn-ea"/>
          <a:cs typeface="+mn-cs"/>
          <a:sym typeface="News Cycle" charset="0"/>
        </a:defRPr>
      </a:lvl1pPr>
      <a:lvl2pPr marL="1079500" indent="-635000" algn="l" rtl="0" fontAlgn="base">
        <a:spcBef>
          <a:spcPts val="5200"/>
        </a:spcBef>
        <a:spcAft>
          <a:spcPct val="0"/>
        </a:spcAft>
        <a:buSzPct val="69000"/>
        <a:buChar char="•"/>
        <a:defRPr sz="4800">
          <a:solidFill>
            <a:srgbClr val="001445"/>
          </a:solidFill>
          <a:latin typeface="+mn-lt"/>
          <a:ea typeface="+mn-ea"/>
          <a:cs typeface="+mn-cs"/>
          <a:sym typeface="News Cycle" charset="0"/>
        </a:defRPr>
      </a:lvl2pPr>
      <a:lvl3pPr marL="1397000" indent="-635000" algn="l" rtl="0" fontAlgn="base">
        <a:spcBef>
          <a:spcPts val="5200"/>
        </a:spcBef>
        <a:spcAft>
          <a:spcPct val="0"/>
        </a:spcAft>
        <a:buSzPct val="69000"/>
        <a:buChar char="•"/>
        <a:defRPr sz="4800">
          <a:solidFill>
            <a:srgbClr val="001445"/>
          </a:solidFill>
          <a:latin typeface="+mn-lt"/>
          <a:ea typeface="+mn-ea"/>
          <a:cs typeface="+mn-cs"/>
          <a:sym typeface="News Cycle" charset="0"/>
        </a:defRPr>
      </a:lvl3pPr>
      <a:lvl4pPr marL="1651000" indent="-635000" algn="l" rtl="0" fontAlgn="base">
        <a:spcBef>
          <a:spcPts val="5200"/>
        </a:spcBef>
        <a:spcAft>
          <a:spcPct val="0"/>
        </a:spcAft>
        <a:buSzPct val="69000"/>
        <a:buChar char="•"/>
        <a:defRPr sz="4800">
          <a:solidFill>
            <a:srgbClr val="001445"/>
          </a:solidFill>
          <a:latin typeface="+mn-lt"/>
          <a:ea typeface="+mn-ea"/>
          <a:cs typeface="+mn-cs"/>
          <a:sym typeface="News Cycle" charset="0"/>
        </a:defRPr>
      </a:lvl4pPr>
      <a:lvl5pPr marL="1905000" indent="-635000" algn="l" rtl="0" fontAlgn="base">
        <a:spcBef>
          <a:spcPts val="5200"/>
        </a:spcBef>
        <a:spcAft>
          <a:spcPct val="0"/>
        </a:spcAft>
        <a:buSzPct val="69000"/>
        <a:buChar char="•"/>
        <a:defRPr sz="4800">
          <a:solidFill>
            <a:srgbClr val="001445"/>
          </a:solidFill>
          <a:latin typeface="+mn-lt"/>
          <a:ea typeface="+mn-ea"/>
          <a:cs typeface="+mn-cs"/>
          <a:sym typeface="News Cycle" charset="0"/>
        </a:defRPr>
      </a:lvl5pPr>
      <a:lvl6pPr marL="2362200" indent="-635000" algn="l" rtl="0" fontAlgn="base">
        <a:spcBef>
          <a:spcPts val="5200"/>
        </a:spcBef>
        <a:spcAft>
          <a:spcPct val="0"/>
        </a:spcAft>
        <a:buSzPct val="69000"/>
        <a:buChar char="•"/>
        <a:defRPr sz="4800">
          <a:solidFill>
            <a:srgbClr val="001445"/>
          </a:solidFill>
          <a:latin typeface="+mn-lt"/>
          <a:ea typeface="+mn-ea"/>
          <a:cs typeface="+mn-cs"/>
          <a:sym typeface="News Cycle" charset="0"/>
        </a:defRPr>
      </a:lvl6pPr>
      <a:lvl7pPr marL="2819400" indent="-635000" algn="l" rtl="0" fontAlgn="base">
        <a:spcBef>
          <a:spcPts val="5200"/>
        </a:spcBef>
        <a:spcAft>
          <a:spcPct val="0"/>
        </a:spcAft>
        <a:buSzPct val="69000"/>
        <a:buChar char="•"/>
        <a:defRPr sz="4800">
          <a:solidFill>
            <a:srgbClr val="001445"/>
          </a:solidFill>
          <a:latin typeface="+mn-lt"/>
          <a:ea typeface="+mn-ea"/>
          <a:cs typeface="+mn-cs"/>
          <a:sym typeface="News Cycle" charset="0"/>
        </a:defRPr>
      </a:lvl7pPr>
      <a:lvl8pPr marL="3276600" indent="-635000" algn="l" rtl="0" fontAlgn="base">
        <a:spcBef>
          <a:spcPts val="5200"/>
        </a:spcBef>
        <a:spcAft>
          <a:spcPct val="0"/>
        </a:spcAft>
        <a:buSzPct val="69000"/>
        <a:buChar char="•"/>
        <a:defRPr sz="4800">
          <a:solidFill>
            <a:srgbClr val="001445"/>
          </a:solidFill>
          <a:latin typeface="+mn-lt"/>
          <a:ea typeface="+mn-ea"/>
          <a:cs typeface="+mn-cs"/>
          <a:sym typeface="News Cycle" charset="0"/>
        </a:defRPr>
      </a:lvl8pPr>
      <a:lvl9pPr marL="3733800" indent="-635000" algn="l" rtl="0" fontAlgn="base">
        <a:spcBef>
          <a:spcPts val="5200"/>
        </a:spcBef>
        <a:spcAft>
          <a:spcPct val="0"/>
        </a:spcAft>
        <a:buSzPct val="69000"/>
        <a:buChar char="•"/>
        <a:defRPr sz="4800">
          <a:solidFill>
            <a:srgbClr val="001445"/>
          </a:solidFill>
          <a:latin typeface="+mn-lt"/>
          <a:ea typeface="+mn-ea"/>
          <a:cs typeface="+mn-cs"/>
          <a:sym typeface="News Cycle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7.jpg"/><Relationship Id="rId7" Type="http://schemas.openxmlformats.org/officeDocument/2006/relationships/image" Target="../media/image71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jpg"/><Relationship Id="rId5" Type="http://schemas.openxmlformats.org/officeDocument/2006/relationships/image" Target="../media/image69.png"/><Relationship Id="rId10" Type="http://schemas.openxmlformats.org/officeDocument/2006/relationships/image" Target="../media/image74.jpeg"/><Relationship Id="rId4" Type="http://schemas.openxmlformats.org/officeDocument/2006/relationships/image" Target="../media/image68.jpeg"/><Relationship Id="rId9" Type="http://schemas.openxmlformats.org/officeDocument/2006/relationships/image" Target="../media/image7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jp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4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emf"/><Relationship Id="rId18" Type="http://schemas.openxmlformats.org/officeDocument/2006/relationships/image" Target="../media/image133.em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2.emf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audio" Target="../media/media1.wma"/><Relationship Id="rId16" Type="http://schemas.openxmlformats.org/officeDocument/2006/relationships/image" Target="../media/image131.png"/><Relationship Id="rId1" Type="http://schemas.microsoft.com/office/2007/relationships/media" Target="../media/media1.wma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emf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emf"/><Relationship Id="rId14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6" y="0"/>
            <a:ext cx="24366523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960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424" y="192191"/>
            <a:ext cx="16507936" cy="1352380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>
                <a:latin typeface="Heart Breaking Bad" panose="02000500000000000000" pitchFamily="2" charset="0"/>
              </a:rPr>
              <a:t>P</a:t>
            </a:r>
            <a:r>
              <a:rPr lang="en-US" cap="none" dirty="0" smtClean="0">
                <a:solidFill>
                  <a:srgbClr val="465068"/>
                </a:solidFill>
                <a:latin typeface="Heart Breaking Bad" panose="02000500000000000000" pitchFamily="2" charset="0"/>
              </a:rPr>
              <a:t>roject</a:t>
            </a:r>
            <a:r>
              <a:rPr lang="en-US" cap="none" dirty="0" smtClean="0">
                <a:latin typeface="Heart Breaking Bad" panose="02000500000000000000" pitchFamily="2" charset="0"/>
              </a:rPr>
              <a:t> M</a:t>
            </a:r>
            <a:r>
              <a:rPr lang="en-US" cap="none" dirty="0" smtClean="0">
                <a:solidFill>
                  <a:srgbClr val="465068"/>
                </a:solidFill>
                <a:latin typeface="Heart Breaking Bad" panose="02000500000000000000" pitchFamily="2" charset="0"/>
              </a:rPr>
              <a:t>anagement</a:t>
            </a:r>
            <a:endParaRPr lang="en-US" cap="none" dirty="0">
              <a:solidFill>
                <a:srgbClr val="465068"/>
              </a:solidFill>
              <a:latin typeface="Heart Breaking Bad" panose="020005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254250" y="6785644"/>
            <a:ext cx="19875500" cy="4968900"/>
          </a:xfrm>
        </p:spPr>
        <p:txBody>
          <a:bodyPr/>
          <a:lstStyle/>
          <a:p>
            <a:pPr>
              <a:tabLst>
                <a:tab pos="16510000" algn="l"/>
              </a:tabLst>
            </a:pPr>
            <a:r>
              <a:rPr lang="ja-JP" altLang="en-US" dirty="0">
                <a:solidFill>
                  <a:srgbClr val="465068"/>
                </a:solidFill>
              </a:rPr>
              <a:t>プロジェクト管</a:t>
            </a:r>
            <a:r>
              <a:rPr lang="ja-JP" altLang="en-US" dirty="0" smtClean="0">
                <a:solidFill>
                  <a:srgbClr val="465068"/>
                </a:solidFill>
              </a:rPr>
              <a:t>理</a:t>
            </a:r>
            <a:endParaRPr lang="en-US" altLang="ja-JP" dirty="0" smtClean="0">
              <a:solidFill>
                <a:srgbClr val="465068"/>
              </a:solidFill>
            </a:endParaRPr>
          </a:p>
          <a:p>
            <a:pPr>
              <a:tabLst>
                <a:tab pos="16510000" algn="l"/>
              </a:tabLst>
            </a:pPr>
            <a:r>
              <a:rPr lang="en-US" dirty="0"/>
              <a:t/>
            </a:r>
            <a:br>
              <a:rPr lang="en-US" dirty="0"/>
            </a:br>
            <a:endParaRPr lang="en-US" dirty="0" smtClean="0">
              <a:latin typeface="News Cycle" panose="02000803000000000000" pitchFamily="2" charset="2"/>
            </a:endParaRPr>
          </a:p>
          <a:p>
            <a:pPr>
              <a:tabLst>
                <a:tab pos="16510000" algn="l"/>
              </a:tabLst>
            </a:pPr>
            <a:endParaRPr lang="en-US" dirty="0">
              <a:latin typeface="News Cycle" panose="02000803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6576" y="6780878"/>
            <a:ext cx="4541501" cy="640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8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>
                <a:latin typeface="Sketch Gothic" panose="02000506040000020004" pitchFamily="50" charset="0"/>
              </a:rPr>
              <a:t>CONTENT・</a:t>
            </a:r>
            <a:r>
              <a:rPr lang="ja-JP" altLang="en-US" sz="9600" dirty="0">
                <a:solidFill>
                  <a:srgbClr val="465068"/>
                </a:solidFill>
              </a:rPr>
              <a:t>内容</a:t>
            </a:r>
            <a:endParaRPr lang="en-US" sz="9600" dirty="0">
              <a:solidFill>
                <a:srgbClr val="465068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97746" y="1014433"/>
            <a:ext cx="19874208" cy="973320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635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1pPr>
            <a:lvl2pPr marL="10795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2pPr>
            <a:lvl3pPr marL="1397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3pPr>
            <a:lvl4pPr marL="1651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4pPr>
            <a:lvl5pPr marL="1905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5pPr>
            <a:lvl6pPr marL="23622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6pPr>
            <a:lvl7pPr marL="28194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7pPr>
            <a:lvl8pPr marL="32766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8pPr>
            <a:lvl9pPr marL="37338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endParaRPr lang="en-US" kern="0" dirty="0" smtClean="0">
              <a:solidFill>
                <a:schemeClr val="accent1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kern="0" dirty="0" smtClean="0">
                <a:solidFill>
                  <a:schemeClr val="accent1"/>
                </a:solidFill>
                <a:latin typeface="Exo" panose="02000603000000000000" pitchFamily="50" charset="0"/>
              </a:rPr>
              <a:t>2.1</a:t>
            </a:r>
            <a:r>
              <a:rPr lang="en-US" kern="0" dirty="0" smtClean="0">
                <a:latin typeface="Exo" panose="02000603000000000000" pitchFamily="50" charset="0"/>
              </a:rPr>
              <a:t> Software Project Life-cycle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ja-JP" altLang="en-US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ソフトウェア プロジェクト ライフサイクル</a:t>
            </a:r>
            <a:endParaRPr lang="en-US" altLang="ja-JP" kern="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ja-JP" altLang="en-US" kern="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kern="0" dirty="0" smtClean="0">
                <a:solidFill>
                  <a:schemeClr val="accent1"/>
                </a:solidFill>
                <a:latin typeface="Exo" panose="02000603000000000000" pitchFamily="50" charset="0"/>
              </a:rPr>
              <a:t>2.2</a:t>
            </a:r>
            <a:r>
              <a:rPr lang="en-US" kern="0" dirty="0" smtClean="0">
                <a:latin typeface="Exo" panose="02000603000000000000" pitchFamily="50" charset="0"/>
              </a:rPr>
              <a:t> Task Plan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ja-JP" altLang="en-US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タスク計画</a:t>
            </a:r>
            <a:endParaRPr lang="en-US" altLang="ja-JP" kern="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ja-JP" altLang="en-US" kern="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kern="0" dirty="0" smtClean="0">
                <a:solidFill>
                  <a:schemeClr val="accent1"/>
                </a:solidFill>
                <a:latin typeface="Exo" panose="02000603000000000000" pitchFamily="50" charset="0"/>
              </a:rPr>
              <a:t>2.3 </a:t>
            </a:r>
            <a:r>
              <a:rPr lang="en-US" kern="0" dirty="0">
                <a:latin typeface="Exo" panose="02000603000000000000" pitchFamily="50" charset="0"/>
              </a:rPr>
              <a:t>Project Organization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ja-JP" altLang="en-US" kern="0" dirty="0">
                <a:solidFill>
                  <a:srgbClr val="465068"/>
                </a:solidFill>
                <a:latin typeface="Exo" panose="02000603000000000000" pitchFamily="50" charset="0"/>
              </a:rPr>
              <a:t>プロジェクト組織</a:t>
            </a:r>
            <a:endParaRPr lang="en-US" altLang="ja-JP" kern="0" dirty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buNone/>
            </a:pPr>
            <a:endParaRPr lang="en-US" altLang="ja-JP" kern="0" dirty="0">
              <a:latin typeface="Exo" panose="02000603000000000000" pitchFamily="50" charset="0"/>
            </a:endParaRPr>
          </a:p>
          <a:p>
            <a:pPr marL="0" indent="0">
              <a:buNone/>
            </a:pPr>
            <a:endParaRPr lang="ja-JP" altLang="en-US" kern="0" dirty="0" smtClean="0">
              <a:latin typeface="Exo" panose="02000603000000000000" pitchFamily="50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kern="0" dirty="0" smtClean="0">
                <a:solidFill>
                  <a:schemeClr val="accent1"/>
                </a:solidFill>
                <a:latin typeface="Exo" panose="02000603000000000000" pitchFamily="50" charset="0"/>
              </a:rPr>
              <a:t>2.4</a:t>
            </a:r>
            <a:r>
              <a:rPr lang="en-US" kern="0" dirty="0">
                <a:latin typeface="Exo" panose="02000603000000000000" pitchFamily="50" charset="0"/>
              </a:rPr>
              <a:t> Equipment and Tools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ja-JP" altLang="en-US" kern="0" dirty="0">
                <a:solidFill>
                  <a:srgbClr val="465068"/>
                </a:solidFill>
                <a:latin typeface="Exo" panose="02000603000000000000" pitchFamily="50" charset="0"/>
              </a:rPr>
              <a:t>機器やツール</a:t>
            </a:r>
            <a:endParaRPr lang="en-US" altLang="ja-JP" kern="0" dirty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ja-JP" altLang="en-US" kern="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kern="0" dirty="0" smtClean="0">
                <a:solidFill>
                  <a:schemeClr val="accent1"/>
                </a:solidFill>
                <a:latin typeface="Exo" panose="02000603000000000000" pitchFamily="50" charset="0"/>
              </a:rPr>
              <a:t>2.5</a:t>
            </a:r>
            <a:r>
              <a:rPr lang="en-US" kern="0" dirty="0" smtClean="0">
                <a:latin typeface="Exo" panose="02000603000000000000" pitchFamily="50" charset="0"/>
              </a:rPr>
              <a:t> Communication Management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ja-JP" altLang="en-US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コミュニケーション 管理</a:t>
            </a:r>
            <a:endParaRPr lang="en-US" altLang="ja-JP" kern="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ja-JP" altLang="en-US" kern="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kern="0" dirty="0" smtClean="0">
                <a:solidFill>
                  <a:schemeClr val="accent1"/>
                </a:solidFill>
                <a:latin typeface="Exo" panose="02000603000000000000" pitchFamily="50" charset="0"/>
              </a:rPr>
              <a:t>2.6</a:t>
            </a:r>
            <a:r>
              <a:rPr lang="en-US" kern="0" dirty="0" smtClean="0">
                <a:latin typeface="Exo" panose="02000603000000000000" pitchFamily="50" charset="0"/>
              </a:rPr>
              <a:t> Risk Management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ja-JP" altLang="en-US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リスク管理</a:t>
            </a:r>
            <a:endParaRPr lang="en-US" altLang="ja-JP" kern="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ja-JP" altLang="en-US" kern="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kern="0" dirty="0" smtClean="0">
                <a:solidFill>
                  <a:schemeClr val="accent1"/>
                </a:solidFill>
                <a:latin typeface="Exo" panose="02000603000000000000" pitchFamily="50" charset="0"/>
              </a:rPr>
              <a:t>2.7</a:t>
            </a:r>
            <a:r>
              <a:rPr lang="en-US" kern="0" dirty="0" smtClean="0">
                <a:latin typeface="Exo" panose="02000603000000000000" pitchFamily="50" charset="0"/>
              </a:rPr>
              <a:t> Quality Management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ja-JP" altLang="en-US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品質管理</a:t>
            </a:r>
            <a:endParaRPr lang="en-US" kern="0" dirty="0">
              <a:solidFill>
                <a:srgbClr val="465068"/>
              </a:solidFill>
              <a:latin typeface="Exo" panose="02000603000000000000" pitchFamily="50" charset="0"/>
            </a:endParaRPr>
          </a:p>
        </p:txBody>
      </p:sp>
      <p:pic>
        <p:nvPicPr>
          <p:cNvPr id="7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706888" y="6067497"/>
            <a:ext cx="10342782" cy="23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89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136" y="233264"/>
            <a:ext cx="16198586" cy="9937104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500" y="10674424"/>
            <a:ext cx="22110700" cy="1879600"/>
          </a:xfrm>
        </p:spPr>
        <p:txBody>
          <a:bodyPr/>
          <a:lstStyle/>
          <a:p>
            <a:pPr>
              <a:spcBef>
                <a:spcPts val="700"/>
              </a:spcBef>
            </a:pPr>
            <a:r>
              <a:rPr lang="en-US" altLang="ja-JP" sz="8000" dirty="0">
                <a:latin typeface="Sketch Gothic" panose="02000506040000020004" pitchFamily="50" charset="0"/>
              </a:rPr>
              <a:t>Software Project </a:t>
            </a:r>
            <a:r>
              <a:rPr lang="en-US" altLang="ja-JP" sz="8000" dirty="0" smtClean="0">
                <a:latin typeface="Sketch Gothic" panose="02000506040000020004" pitchFamily="50" charset="0"/>
              </a:rPr>
              <a:t>Life-cycle</a:t>
            </a:r>
            <a:br>
              <a:rPr lang="en-US" altLang="ja-JP" sz="8000" dirty="0" smtClean="0">
                <a:latin typeface="Sketch Gothic" panose="02000506040000020004" pitchFamily="50" charset="0"/>
              </a:rPr>
            </a:br>
            <a:r>
              <a:rPr lang="ja-JP" altLang="en-US" sz="6000" dirty="0" smtClean="0">
                <a:solidFill>
                  <a:srgbClr val="465068"/>
                </a:solidFill>
                <a:latin typeface="Exo" panose="02000603000000000000" pitchFamily="50" charset="0"/>
              </a:rPr>
              <a:t>ソフトウェア </a:t>
            </a:r>
            <a:r>
              <a:rPr lang="ja-JP" altLang="en-US" sz="6000" dirty="0">
                <a:solidFill>
                  <a:srgbClr val="465068"/>
                </a:solidFill>
                <a:latin typeface="Exo" panose="02000603000000000000" pitchFamily="50" charset="0"/>
              </a:rPr>
              <a:t>プロジェクト </a:t>
            </a:r>
            <a:r>
              <a:rPr lang="ja-JP" altLang="en-US" sz="6000" dirty="0" smtClean="0">
                <a:solidFill>
                  <a:srgbClr val="465068"/>
                </a:solidFill>
                <a:latin typeface="Exo" panose="02000603000000000000" pitchFamily="50" charset="0"/>
              </a:rPr>
              <a:t>ライフサイクル</a:t>
            </a:r>
            <a:endParaRPr lang="en-US" sz="9600" dirty="0">
              <a:latin typeface="Sketch Gothic" panose="02000506040000020004" pitchFamily="50" charset="0"/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2240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9600" dirty="0">
                <a:latin typeface="Sketch Gothic" panose="02000506040000020004" pitchFamily="50" charset="0"/>
              </a:rPr>
              <a:t>Task </a:t>
            </a:r>
            <a:r>
              <a:rPr lang="en-US" altLang="ja-JP" sz="9600" dirty="0" smtClean="0">
                <a:latin typeface="Sketch Gothic" panose="02000506040000020004" pitchFamily="50" charset="0"/>
              </a:rPr>
              <a:t>Plan</a:t>
            </a:r>
            <a:r>
              <a:rPr lang="en-US" sz="7200" dirty="0" smtClean="0">
                <a:latin typeface="Exo" panose="02000603000000000000" pitchFamily="50" charset="0"/>
              </a:rPr>
              <a:t>・</a:t>
            </a:r>
            <a:r>
              <a:rPr lang="ja-JP" altLang="en-US" sz="7200" dirty="0" smtClean="0">
                <a:solidFill>
                  <a:srgbClr val="465068"/>
                </a:solidFill>
                <a:latin typeface="Exo" panose="02000603000000000000" pitchFamily="50" charset="0"/>
              </a:rPr>
              <a:t>タスク計画</a:t>
            </a:r>
            <a:endParaRPr lang="en-US" sz="7200" dirty="0">
              <a:latin typeface="Sketch Gothic" panose="02000506040000020004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5" y="332655"/>
            <a:ext cx="23114569" cy="1080120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5247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442039" y="409389"/>
            <a:ext cx="3622169" cy="256340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647384" y="4446656"/>
            <a:ext cx="11239499" cy="664947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9223003" y="1966450"/>
            <a:ext cx="3842205" cy="647572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1004979" y="1966450"/>
            <a:ext cx="3842205" cy="6475726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412360" y="5925539"/>
            <a:ext cx="3035842" cy="2156183"/>
          </a:xfrm>
          <a:prstGeom prst="rect">
            <a:avLst/>
          </a:prstGeom>
          <a:solidFill>
            <a:srgbClr val="46506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b="1" dirty="0" smtClean="0">
                <a:latin typeface="Exo" panose="02000603000000000000" pitchFamily="50" charset="0"/>
              </a:rPr>
              <a:t>Hoang Trong Tue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600" dirty="0" smtClean="0">
                <a:latin typeface="Exo" panose="02000603000000000000" pitchFamily="50" charset="0"/>
              </a:rPr>
              <a:t>iOS Technical Supporter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latin typeface="Exo" panose="02000603000000000000" pitchFamily="50" charset="0"/>
              </a:rPr>
              <a:t>iOS</a:t>
            </a:r>
            <a:r>
              <a:rPr lang="ja-JP" altLang="en-US" sz="2400" b="1" dirty="0" smtClean="0">
                <a:latin typeface="Exo" panose="02000603000000000000" pitchFamily="50" charset="0"/>
              </a:rPr>
              <a:t>技術サポーター</a:t>
            </a:r>
            <a:endParaRPr lang="en-US" sz="2400" b="1" dirty="0" smtClean="0">
              <a:latin typeface="Exo" panose="02000603000000000000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47506" y="2644214"/>
            <a:ext cx="3035842" cy="2156186"/>
          </a:xfrm>
          <a:prstGeom prst="rect">
            <a:avLst/>
          </a:prstGeom>
          <a:solidFill>
            <a:srgbClr val="46506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b="1" dirty="0" smtClean="0">
                <a:latin typeface="Exo" panose="02000603000000000000" pitchFamily="50" charset="0"/>
              </a:rPr>
              <a:t>Lai Cong Thanh</a:t>
            </a:r>
            <a:endParaRPr lang="en-US" sz="2800" b="1" dirty="0" smtClean="0">
              <a:solidFill>
                <a:schemeClr val="bg1"/>
              </a:solidFill>
              <a:latin typeface="Exo" panose="02000603000000000000" pitchFamily="50" charset="0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600" dirty="0" smtClean="0">
                <a:solidFill>
                  <a:schemeClr val="bg1"/>
                </a:solidFill>
                <a:latin typeface="Exo" panose="02000603000000000000" pitchFamily="50" charset="0"/>
              </a:rPr>
              <a:t>iOS Technical Supporter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bg1"/>
                </a:solidFill>
                <a:latin typeface="Exo" panose="02000603000000000000" pitchFamily="50" charset="0"/>
              </a:rPr>
              <a:t>iOS</a:t>
            </a:r>
            <a:r>
              <a:rPr lang="ja-JP" altLang="en-US" sz="2400" b="1" dirty="0" smtClean="0">
                <a:solidFill>
                  <a:schemeClr val="bg1"/>
                </a:solidFill>
                <a:latin typeface="Exo" panose="02000603000000000000" pitchFamily="50" charset="0"/>
              </a:rPr>
              <a:t>技術サ</a:t>
            </a:r>
            <a:r>
              <a:rPr lang="ja-JP" altLang="en-US" sz="2400" b="1" dirty="0" smtClean="0">
                <a:latin typeface="Exo" panose="02000603000000000000" pitchFamily="50" charset="0"/>
              </a:rPr>
              <a:t>ポーター</a:t>
            </a:r>
            <a:endParaRPr lang="en-US" sz="2400" b="1" dirty="0" smtClean="0">
              <a:latin typeface="Exo" panose="02000603000000000000" pitchFamily="5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626185" y="2972798"/>
            <a:ext cx="3035842" cy="2156183"/>
          </a:xfrm>
          <a:prstGeom prst="rect">
            <a:avLst/>
          </a:prstGeom>
          <a:solidFill>
            <a:srgbClr val="46506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b="1" dirty="0" smtClean="0"/>
              <a:t>Tran Thi Nga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800" dirty="0" smtClean="0"/>
              <a:t>Chemistry </a:t>
            </a:r>
            <a:r>
              <a:rPr lang="en-US" sz="1800" dirty="0"/>
              <a:t>E</a:t>
            </a:r>
            <a:r>
              <a:rPr lang="en-US" sz="1800" dirty="0" smtClean="0"/>
              <a:t>xpert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ja-JP" altLang="en-US" sz="2400" b="1" dirty="0" smtClean="0"/>
              <a:t>化学専門家</a:t>
            </a:r>
            <a:endParaRPr lang="en-US" sz="2400" b="1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19598021" y="5878494"/>
            <a:ext cx="3035842" cy="2156183"/>
          </a:xfrm>
          <a:prstGeom prst="rect">
            <a:avLst/>
          </a:prstGeom>
          <a:solidFill>
            <a:srgbClr val="46506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b="1" dirty="0" smtClean="0"/>
              <a:t>Nguyen Tung Nam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1600" dirty="0" smtClean="0"/>
              <a:t>Chemistry Gifted Student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ja-JP" altLang="en-US" sz="2400" b="1" dirty="0"/>
              <a:t>化学才能学生</a:t>
            </a:r>
            <a:endParaRPr lang="en-US" sz="2400" b="1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10573177" y="4889349"/>
            <a:ext cx="3387912" cy="2156186"/>
          </a:xfrm>
          <a:prstGeom prst="rect">
            <a:avLst/>
          </a:prstGeom>
          <a:solidFill>
            <a:srgbClr val="46506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b="1" dirty="0" smtClean="0">
                <a:latin typeface="Exo" panose="02000603000000000000" pitchFamily="50" charset="0"/>
              </a:rPr>
              <a:t>Pham T. Minh Ngoc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400" dirty="0" smtClean="0">
                <a:latin typeface="Exo" panose="02000603000000000000" pitchFamily="50" charset="0"/>
              </a:rPr>
              <a:t>Project Manager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ja-JP" altLang="en-US" sz="1800" dirty="0">
                <a:latin typeface="Exo" panose="02000603000000000000" pitchFamily="50" charset="0"/>
              </a:rPr>
              <a:t>プロジェクトマネジャー</a:t>
            </a:r>
            <a:endParaRPr lang="en-US" sz="1800" dirty="0" smtClean="0">
              <a:latin typeface="Exo" panose="02000603000000000000" pitchFamily="50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749214" y="669369"/>
            <a:ext cx="3035842" cy="2156183"/>
          </a:xfrm>
          <a:prstGeom prst="rect">
            <a:avLst/>
          </a:prstGeom>
          <a:solidFill>
            <a:srgbClr val="46506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b="1" dirty="0" smtClean="0">
                <a:latin typeface="Exo" panose="02000603000000000000" pitchFamily="50" charset="0"/>
              </a:rPr>
              <a:t>Bui Dinh Chien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400" dirty="0" smtClean="0">
                <a:latin typeface="Exo" panose="02000603000000000000" pitchFamily="50" charset="0"/>
              </a:rPr>
              <a:t>Supervisor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ja-JP" altLang="en-US" sz="2400" dirty="0">
                <a:latin typeface="Exo" panose="02000603000000000000" pitchFamily="50" charset="0"/>
              </a:rPr>
              <a:t>指導</a:t>
            </a:r>
            <a:r>
              <a:rPr lang="ja-JP" altLang="en-US" sz="2400" dirty="0" smtClean="0">
                <a:latin typeface="Exo" panose="02000603000000000000" pitchFamily="50" charset="0"/>
              </a:rPr>
              <a:t>教員</a:t>
            </a:r>
            <a:endParaRPr lang="ja-JP" altLang="en-US" sz="2400" dirty="0">
              <a:latin typeface="Exo" panose="02000603000000000000" pitchFamily="50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12026" y="8570589"/>
            <a:ext cx="3181679" cy="2156186"/>
          </a:xfrm>
          <a:prstGeom prst="rect">
            <a:avLst/>
          </a:prstGeom>
          <a:solidFill>
            <a:srgbClr val="46506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b="1" dirty="0" smtClean="0">
                <a:latin typeface="Exo" panose="02000603000000000000" pitchFamily="50" charset="0"/>
              </a:rPr>
              <a:t>Bach T. Le Thanh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400" dirty="0" smtClean="0">
                <a:latin typeface="Exo" panose="02000603000000000000" pitchFamily="50" charset="0"/>
              </a:rPr>
              <a:t>Technical Leader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ja-JP" altLang="en-US" sz="1800" dirty="0">
                <a:latin typeface="Exo" panose="02000603000000000000" pitchFamily="50" charset="0"/>
              </a:rPr>
              <a:t>技術開発</a:t>
            </a:r>
            <a:r>
              <a:rPr lang="ja-JP" altLang="en-US" sz="1800" dirty="0" smtClean="0">
                <a:latin typeface="Exo" panose="02000603000000000000" pitchFamily="50" charset="0"/>
              </a:rPr>
              <a:t>リーダー</a:t>
            </a:r>
            <a:endParaRPr lang="en-US" sz="1800" dirty="0" smtClean="0">
              <a:latin typeface="Exo" panose="02000603000000000000" pitchFamily="50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676296" y="8565140"/>
            <a:ext cx="3186242" cy="2161635"/>
          </a:xfrm>
          <a:prstGeom prst="rect">
            <a:avLst/>
          </a:prstGeom>
          <a:solidFill>
            <a:srgbClr val="46506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b="1" dirty="0" smtClean="0">
                <a:latin typeface="Exo" panose="02000603000000000000" pitchFamily="50" charset="0"/>
              </a:rPr>
              <a:t>Tran Anh Tuan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400" dirty="0" smtClean="0">
                <a:latin typeface="Exo" panose="02000603000000000000" pitchFamily="50" charset="0"/>
              </a:rPr>
              <a:t>Developer</a:t>
            </a:r>
            <a:endParaRPr lang="en-US" sz="2400" dirty="0">
              <a:latin typeface="Exo" panose="02000603000000000000" pitchFamily="50" charset="0"/>
            </a:endParaRP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ja-JP" altLang="en-US" sz="1800" dirty="0">
                <a:latin typeface="Exo" panose="02000603000000000000" pitchFamily="50" charset="0"/>
              </a:rPr>
              <a:t>開発者</a:t>
            </a:r>
            <a:endParaRPr lang="ja-JP" altLang="en-US" sz="1800" dirty="0" smtClean="0">
              <a:latin typeface="Exo" panose="02000603000000000000" pitchFamily="50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370169" y="8570589"/>
            <a:ext cx="3172105" cy="2156186"/>
          </a:xfrm>
          <a:prstGeom prst="rect">
            <a:avLst/>
          </a:prstGeom>
          <a:solidFill>
            <a:srgbClr val="46506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b="1" dirty="0" smtClean="0">
                <a:latin typeface="Exo" panose="02000603000000000000" pitchFamily="50" charset="0"/>
              </a:rPr>
              <a:t>Nguyen Thuy Hanh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400" dirty="0" smtClean="0">
                <a:latin typeface="Exo" panose="02000603000000000000" pitchFamily="50" charset="0"/>
              </a:rPr>
              <a:t>Test Leader</a:t>
            </a:r>
          </a:p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ja-JP" altLang="en-US" sz="2400" dirty="0" smtClean="0">
                <a:latin typeface="Exo" panose="02000603000000000000" pitchFamily="50" charset="0"/>
              </a:rPr>
              <a:t>テストリーダー</a:t>
            </a:r>
            <a:endParaRPr lang="en-US" sz="2400" dirty="0" smtClean="0">
              <a:latin typeface="Exo" panose="02000603000000000000" pitchFamily="50" charset="0"/>
            </a:endParaRPr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sz="9600" dirty="0">
                <a:latin typeface="Sketch Gothic" panose="02000506040000020004" pitchFamily="50" charset="0"/>
              </a:rPr>
              <a:t>Project </a:t>
            </a:r>
            <a:r>
              <a:rPr lang="en-US" sz="9600" dirty="0" smtClean="0">
                <a:latin typeface="Sketch Gothic" panose="02000506040000020004" pitchFamily="50" charset="0"/>
              </a:rPr>
              <a:t>Organization</a:t>
            </a:r>
            <a:r>
              <a:rPr lang="en-US" sz="7200" dirty="0" smtClean="0">
                <a:latin typeface="Exo" panose="02000603000000000000" pitchFamily="50" charset="0"/>
              </a:rPr>
              <a:t>・</a:t>
            </a:r>
            <a:r>
              <a:rPr lang="ja-JP" altLang="en-US" sz="7200" dirty="0">
                <a:solidFill>
                  <a:srgbClr val="465068"/>
                </a:solidFill>
                <a:latin typeface="Exo" panose="02000603000000000000" pitchFamily="50" charset="0"/>
              </a:rPr>
              <a:t>プロジェクト</a:t>
            </a:r>
            <a:r>
              <a:rPr lang="ja-JP" altLang="en-US" sz="7200" dirty="0" smtClean="0">
                <a:solidFill>
                  <a:srgbClr val="465068"/>
                </a:solidFill>
                <a:latin typeface="Exo" panose="02000603000000000000" pitchFamily="50" charset="0"/>
              </a:rPr>
              <a:t>組織</a:t>
            </a:r>
            <a:endParaRPr lang="en-US" sz="9600" spc="300" dirty="0">
              <a:latin typeface="Sketch Gothic" panose="02000506040000020004" pitchFamily="50" charset="0"/>
            </a:endParaRPr>
          </a:p>
        </p:txBody>
      </p:sp>
      <p:cxnSp>
        <p:nvCxnSpPr>
          <p:cNvPr id="19" name="Straight Connector 18"/>
          <p:cNvCxnSpPr>
            <a:stCxn id="15" idx="2"/>
            <a:endCxn id="17" idx="0"/>
          </p:cNvCxnSpPr>
          <p:nvPr/>
        </p:nvCxnSpPr>
        <p:spPr>
          <a:xfrm>
            <a:off x="12267133" y="7045535"/>
            <a:ext cx="2284" cy="1519605"/>
          </a:xfrm>
          <a:prstGeom prst="line">
            <a:avLst/>
          </a:prstGeom>
          <a:ln>
            <a:solidFill>
              <a:srgbClr val="3E4C88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8609529" y="7766313"/>
            <a:ext cx="7460097" cy="2246"/>
          </a:xfrm>
          <a:prstGeom prst="line">
            <a:avLst/>
          </a:prstGeom>
          <a:ln w="38100">
            <a:solidFill>
              <a:srgbClr val="3E4C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047101" y="5878493"/>
            <a:ext cx="1440160" cy="0"/>
          </a:xfrm>
          <a:prstGeom prst="straightConnector1">
            <a:avLst/>
          </a:prstGeom>
          <a:ln>
            <a:solidFill>
              <a:srgbClr val="3E4C8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078550" y="5120847"/>
            <a:ext cx="1384259" cy="8961"/>
          </a:xfrm>
          <a:prstGeom prst="straightConnector1">
            <a:avLst/>
          </a:prstGeom>
          <a:ln>
            <a:solidFill>
              <a:srgbClr val="3E4C8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7940962" y="5878493"/>
            <a:ext cx="1154853" cy="0"/>
          </a:xfrm>
          <a:prstGeom prst="straightConnector1">
            <a:avLst/>
          </a:prstGeom>
          <a:ln>
            <a:solidFill>
              <a:srgbClr val="3E4C8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7940962" y="5128981"/>
            <a:ext cx="1154853" cy="0"/>
          </a:xfrm>
          <a:prstGeom prst="straightConnector1">
            <a:avLst/>
          </a:prstGeom>
          <a:ln>
            <a:solidFill>
              <a:srgbClr val="3E4C8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577" name="Straight Connector 23576"/>
          <p:cNvCxnSpPr>
            <a:endCxn id="16" idx="0"/>
          </p:cNvCxnSpPr>
          <p:nvPr/>
        </p:nvCxnSpPr>
        <p:spPr bwMode="auto">
          <a:xfrm>
            <a:off x="8602865" y="7760862"/>
            <a:ext cx="1" cy="809727"/>
          </a:xfrm>
          <a:prstGeom prst="line">
            <a:avLst/>
          </a:prstGeom>
          <a:ln>
            <a:solidFill>
              <a:srgbClr val="3E4C88"/>
            </a:solidFill>
          </a:ln>
          <a:extLst>
            <a:ext uri="{91240B29-F687-4f45-9708-019B960494DF}">
              <a14:hiddenLine xmlns:a14="http://schemas.microsoft.com/office/drawing/2010/main" xmlns="" w="203200" cap="flat" cmpd="sng" algn="ctr">
                <a:solidFill>
                  <a:srgbClr val="CB9217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 bwMode="auto">
          <a:xfrm>
            <a:off x="16026353" y="7768557"/>
            <a:ext cx="1" cy="809727"/>
          </a:xfrm>
          <a:prstGeom prst="line">
            <a:avLst/>
          </a:prstGeom>
          <a:ln>
            <a:solidFill>
              <a:srgbClr val="3E4C88"/>
            </a:solidFill>
          </a:ln>
          <a:extLst>
            <a:ext uri="{91240B29-F687-4f45-9708-019B960494DF}">
              <a14:hiddenLine xmlns:a14="http://schemas.microsoft.com/office/drawing/2010/main" xmlns="" w="203200" cap="flat" cmpd="sng" algn="ctr">
                <a:solidFill>
                  <a:srgbClr val="CB9217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11471920" y="3034188"/>
            <a:ext cx="0" cy="1300302"/>
          </a:xfrm>
          <a:prstGeom prst="straightConnector1">
            <a:avLst/>
          </a:prstGeom>
          <a:ln>
            <a:solidFill>
              <a:srgbClr val="3E4C8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12912080" y="3034188"/>
            <a:ext cx="0" cy="1300302"/>
          </a:xfrm>
          <a:prstGeom prst="straightConnector1">
            <a:avLst/>
          </a:prstGeom>
          <a:ln>
            <a:solidFill>
              <a:srgbClr val="3E4C8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5" grpId="0" animBg="1"/>
      <p:bldP spid="94" grpId="0" animBg="1"/>
      <p:bldP spid="93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3" grpId="0" animBg="1"/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67"/>
          <a:stretch/>
        </p:blipFill>
        <p:spPr>
          <a:xfrm>
            <a:off x="15864408" y="3257600"/>
            <a:ext cx="7776864" cy="176351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579" y="2918840"/>
            <a:ext cx="4863342" cy="218850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latin typeface="Sketch Gothic" panose="02000506040000020004" pitchFamily="50" charset="0"/>
              </a:rPr>
              <a:t>Equipment and </a:t>
            </a:r>
            <a:r>
              <a:rPr lang="en-US" sz="9600" dirty="0" smtClean="0">
                <a:latin typeface="Sketch Gothic" panose="02000506040000020004" pitchFamily="50" charset="0"/>
              </a:rPr>
              <a:t>Tool</a:t>
            </a:r>
            <a:r>
              <a:rPr lang="en-US" sz="7200" dirty="0" smtClean="0">
                <a:latin typeface="Exo" panose="02000603000000000000" pitchFamily="50" charset="0"/>
              </a:rPr>
              <a:t>・</a:t>
            </a:r>
            <a:r>
              <a:rPr lang="ja-JP" altLang="en-US" sz="7200" dirty="0">
                <a:solidFill>
                  <a:srgbClr val="465068"/>
                </a:solidFill>
                <a:latin typeface="Exo" panose="02000603000000000000" pitchFamily="50" charset="0"/>
              </a:rPr>
              <a:t>機器や</a:t>
            </a:r>
            <a:r>
              <a:rPr lang="ja-JP" altLang="en-US" sz="7200" dirty="0" smtClean="0">
                <a:solidFill>
                  <a:srgbClr val="465068"/>
                </a:solidFill>
                <a:latin typeface="Exo" panose="02000603000000000000" pitchFamily="50" charset="0"/>
              </a:rPr>
              <a:t>ツール</a:t>
            </a:r>
            <a:endParaRPr lang="en-US" sz="9600" dirty="0">
              <a:latin typeface="Sketch Gothic" panose="02000506040000020004" pitchFamily="50" charset="0"/>
            </a:endParaRPr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649" y="7364242"/>
            <a:ext cx="2384863" cy="2384863"/>
          </a:xfrm>
          <a:prstGeom prst="rect">
            <a:avLst/>
          </a:prstGeom>
          <a:ln w="76200">
            <a:solidFill>
              <a:schemeClr val="accent4"/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856" y="3257600"/>
            <a:ext cx="2386656" cy="2411927"/>
          </a:xfrm>
          <a:prstGeom prst="rect">
            <a:avLst/>
          </a:prstGeom>
          <a:ln w="76200">
            <a:solidFill>
              <a:schemeClr val="accent4"/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9" y="7364242"/>
            <a:ext cx="2384863" cy="2384863"/>
          </a:xfrm>
          <a:prstGeom prst="rect">
            <a:avLst/>
          </a:prstGeom>
          <a:ln w="76200">
            <a:solidFill>
              <a:schemeClr val="accent4"/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99" y="3257600"/>
            <a:ext cx="2363134" cy="2411927"/>
          </a:xfrm>
          <a:prstGeom prst="rect">
            <a:avLst/>
          </a:prstGeom>
          <a:ln w="76200">
            <a:solidFill>
              <a:schemeClr val="accent4"/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457" y="7335890"/>
            <a:ext cx="3420152" cy="5243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806" y="7362056"/>
            <a:ext cx="2381053" cy="2443510"/>
          </a:xfrm>
          <a:prstGeom prst="rect">
            <a:avLst/>
          </a:prstGeom>
          <a:ln w="76200">
            <a:solidFill>
              <a:schemeClr val="accent4"/>
            </a:solidFill>
          </a:ln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1445099" y="1660813"/>
            <a:ext cx="63544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1445"/>
                </a:solidFill>
                <a:latin typeface="Exo" panose="02000603000000000000" pitchFamily="50" charset="0"/>
              </a:rPr>
              <a:t>Microsoft Office</a:t>
            </a:r>
            <a:endParaRPr lang="en-US" dirty="0">
              <a:solidFill>
                <a:srgbClr val="001445"/>
              </a:solidFill>
              <a:latin typeface="Exo" panose="02000603000000000000" pitchFamily="5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03567" y="5991437"/>
            <a:ext cx="63544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1445"/>
                </a:solidFill>
                <a:latin typeface="Exo" panose="02000603000000000000" pitchFamily="50" charset="0"/>
              </a:rPr>
              <a:t>Tortoise SVN</a:t>
            </a:r>
            <a:endParaRPr lang="en-US" dirty="0">
              <a:solidFill>
                <a:srgbClr val="001445"/>
              </a:solidFill>
              <a:latin typeface="Exo" panose="02000603000000000000" pitchFamily="50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47354" y="5965235"/>
            <a:ext cx="63544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1445"/>
                </a:solidFill>
                <a:latin typeface="Exo" panose="02000603000000000000" pitchFamily="50" charset="0"/>
              </a:rPr>
              <a:t>Dropbox</a:t>
            </a:r>
            <a:endParaRPr lang="en-US" dirty="0">
              <a:solidFill>
                <a:srgbClr val="001445"/>
              </a:solidFill>
              <a:latin typeface="Exo" panose="02000603000000000000" pitchFamily="50" charset="0"/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03568" y="1660812"/>
            <a:ext cx="63544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1445"/>
                </a:solidFill>
                <a:latin typeface="Exo" panose="02000603000000000000" pitchFamily="50" charset="0"/>
              </a:rPr>
              <a:t>Astah</a:t>
            </a:r>
            <a:endParaRPr lang="en-US" dirty="0">
              <a:solidFill>
                <a:srgbClr val="001445"/>
              </a:solidFill>
              <a:latin typeface="Exo" panose="02000603000000000000" pitchFamily="50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286859" y="6017639"/>
            <a:ext cx="63544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1445"/>
                </a:solidFill>
                <a:latin typeface="Exo" panose="02000603000000000000" pitchFamily="50" charset="0"/>
              </a:rPr>
              <a:t>Photoshop</a:t>
            </a:r>
            <a:endParaRPr lang="en-US" dirty="0">
              <a:solidFill>
                <a:srgbClr val="001445"/>
              </a:solidFill>
              <a:latin typeface="Exo" panose="02000603000000000000" pitchFamily="50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341" y="7370265"/>
            <a:ext cx="2690320" cy="26621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18" name="TextBox 17"/>
          <p:cNvSpPr txBox="1"/>
          <p:nvPr/>
        </p:nvSpPr>
        <p:spPr>
          <a:xfrm>
            <a:off x="17112294" y="1964733"/>
            <a:ext cx="63544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1445"/>
                </a:solidFill>
                <a:latin typeface="Exo" panose="02000603000000000000" pitchFamily="50" charset="0"/>
              </a:rPr>
              <a:t>Wireframe</a:t>
            </a:r>
            <a:endParaRPr lang="en-US" dirty="0">
              <a:solidFill>
                <a:srgbClr val="001445"/>
              </a:solidFill>
              <a:latin typeface="Exo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85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3" grpId="0"/>
      <p:bldP spid="15" grpId="0"/>
      <p:bldP spid="16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79500" y="10667032"/>
            <a:ext cx="22110700" cy="1879600"/>
          </a:xfrm>
        </p:spPr>
        <p:txBody>
          <a:bodyPr/>
          <a:lstStyle/>
          <a:p>
            <a:r>
              <a:rPr lang="en-US" sz="8800" dirty="0">
                <a:latin typeface="Sketch Gothic" panose="02000506040000020004" pitchFamily="50" charset="0"/>
              </a:rPr>
              <a:t>Communication </a:t>
            </a:r>
            <a:r>
              <a:rPr lang="en-US" sz="8800" dirty="0" smtClean="0">
                <a:latin typeface="Sketch Gothic" panose="02000506040000020004" pitchFamily="50" charset="0"/>
              </a:rPr>
              <a:t>Management</a:t>
            </a:r>
            <a:r>
              <a:rPr lang="en-US" sz="8000" dirty="0">
                <a:latin typeface="Exo" panose="02000603000000000000" pitchFamily="50" charset="0"/>
              </a:rPr>
              <a:t/>
            </a:r>
            <a:br>
              <a:rPr lang="en-US" sz="8000" dirty="0">
                <a:latin typeface="Exo" panose="02000603000000000000" pitchFamily="50" charset="0"/>
              </a:rPr>
            </a:br>
            <a:r>
              <a:rPr lang="ja-JP" altLang="en-US" sz="6000" dirty="0" smtClean="0">
                <a:solidFill>
                  <a:srgbClr val="465068"/>
                </a:solidFill>
                <a:latin typeface="Exo" panose="02000603000000000000" pitchFamily="50" charset="0"/>
              </a:rPr>
              <a:t>コミュニケーション 管理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Exo" panose="02000603000000000000" pitchFamily="50" charset="0"/>
              </a:rPr>
              <a:t>Kick-off on 05/09/2014</a:t>
            </a:r>
            <a:endParaRPr lang="en-US" dirty="0">
              <a:latin typeface="Exo" panose="02000603000000000000" pitchFamily="50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pPr algn="ctr"/>
            <a:r>
              <a:rPr lang="ja-JP" altLang="en-US" dirty="0">
                <a:solidFill>
                  <a:srgbClr val="001445"/>
                </a:solidFill>
              </a:rPr>
              <a:t>プロジェクト発足会</a:t>
            </a:r>
            <a:r>
              <a:rPr lang="ja-JP" altLang="en-US" dirty="0" smtClean="0">
                <a:solidFill>
                  <a:srgbClr val="001445"/>
                </a:solidFill>
              </a:rPr>
              <a:t>議</a:t>
            </a:r>
            <a:endParaRPr lang="en-US" altLang="ja-JP" dirty="0">
              <a:solidFill>
                <a:srgbClr val="001445"/>
              </a:solidFill>
            </a:endParaRPr>
          </a:p>
          <a:p>
            <a:pPr algn="ctr"/>
            <a:r>
              <a:rPr lang="en-US" altLang="ja-JP" dirty="0" smtClean="0">
                <a:solidFill>
                  <a:srgbClr val="001445"/>
                </a:solidFill>
              </a:rPr>
              <a:t>2014</a:t>
            </a:r>
            <a:r>
              <a:rPr lang="ja-JP" altLang="en-US" dirty="0" smtClean="0">
                <a:solidFill>
                  <a:srgbClr val="001445"/>
                </a:solidFill>
              </a:rPr>
              <a:t>年</a:t>
            </a:r>
            <a:r>
              <a:rPr lang="en-US" altLang="ja-JP" dirty="0">
                <a:solidFill>
                  <a:srgbClr val="001445"/>
                </a:solidFill>
              </a:rPr>
              <a:t>9</a:t>
            </a:r>
            <a:r>
              <a:rPr lang="ja-JP" altLang="en-US" dirty="0" smtClean="0">
                <a:solidFill>
                  <a:srgbClr val="001445"/>
                </a:solidFill>
              </a:rPr>
              <a:t>月</a:t>
            </a:r>
            <a:r>
              <a:rPr lang="en-US" altLang="ja-JP" dirty="0">
                <a:solidFill>
                  <a:srgbClr val="001445"/>
                </a:solidFill>
              </a:rPr>
              <a:t>5</a:t>
            </a:r>
            <a:r>
              <a:rPr lang="ja-JP" altLang="en-US" dirty="0" smtClean="0">
                <a:solidFill>
                  <a:srgbClr val="001445"/>
                </a:solidFill>
              </a:rPr>
              <a:t>日</a:t>
            </a:r>
            <a:endParaRPr lang="en-US" altLang="ja-JP" dirty="0">
              <a:solidFill>
                <a:srgbClr val="001445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2"/>
          </p:nvPr>
        </p:nvSpPr>
        <p:spPr>
          <a:xfrm>
            <a:off x="8487097" y="1595747"/>
            <a:ext cx="7295506" cy="790947"/>
          </a:xfrm>
        </p:spPr>
        <p:txBody>
          <a:bodyPr/>
          <a:lstStyle/>
          <a:p>
            <a:pPr algn="ctr"/>
            <a:r>
              <a:rPr lang="en-US" dirty="0" smtClean="0">
                <a:latin typeface="Exo" panose="02000603000000000000" pitchFamily="50" charset="0"/>
              </a:rPr>
              <a:t>Weekly </a:t>
            </a:r>
            <a:r>
              <a:rPr lang="en-US" dirty="0">
                <a:latin typeface="Exo" panose="02000603000000000000" pitchFamily="50" charset="0"/>
              </a:rPr>
              <a:t>Saturday </a:t>
            </a:r>
            <a:r>
              <a:rPr lang="en-US" dirty="0" smtClean="0">
                <a:latin typeface="Exo" panose="02000603000000000000" pitchFamily="50" charset="0"/>
              </a:rPr>
              <a:t>morning team meeting</a:t>
            </a:r>
            <a:endParaRPr lang="en-US" dirty="0">
              <a:latin typeface="Exo" panose="02000603000000000000" pitchFamily="50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3"/>
          </p:nvPr>
        </p:nvSpPr>
        <p:spPr>
          <a:xfrm>
            <a:off x="8882856" y="2825552"/>
            <a:ext cx="6503988" cy="7374582"/>
          </a:xfrm>
        </p:spPr>
        <p:txBody>
          <a:bodyPr/>
          <a:lstStyle/>
          <a:p>
            <a:pPr algn="ctr"/>
            <a:r>
              <a:rPr lang="ja-JP" altLang="en-US" dirty="0">
                <a:solidFill>
                  <a:srgbClr val="001445"/>
                </a:solidFill>
              </a:rPr>
              <a:t>チームミーティング：毎週土</a:t>
            </a:r>
            <a:r>
              <a:rPr lang="ja-JP" altLang="en-US" dirty="0" smtClean="0">
                <a:solidFill>
                  <a:srgbClr val="001445"/>
                </a:solidFill>
              </a:rPr>
              <a:t>曜</a:t>
            </a:r>
            <a:endParaRPr lang="en-US" altLang="ja-JP" dirty="0" smtClean="0">
              <a:solidFill>
                <a:srgbClr val="001445"/>
              </a:solidFill>
            </a:endParaRPr>
          </a:p>
          <a:p>
            <a:pPr algn="ctr"/>
            <a:r>
              <a:rPr lang="ja-JP" altLang="en-US" dirty="0" smtClean="0">
                <a:solidFill>
                  <a:srgbClr val="001445"/>
                </a:solidFill>
              </a:rPr>
              <a:t>日</a:t>
            </a:r>
            <a:r>
              <a:rPr lang="ja-JP" altLang="en-US" dirty="0">
                <a:solidFill>
                  <a:srgbClr val="001445"/>
                </a:solidFill>
              </a:rPr>
              <a:t>の</a:t>
            </a:r>
            <a:r>
              <a:rPr lang="ja-JP" altLang="en-US" dirty="0" smtClean="0">
                <a:solidFill>
                  <a:srgbClr val="001445"/>
                </a:solidFill>
              </a:rPr>
              <a:t>朝</a:t>
            </a:r>
            <a:endParaRPr lang="en-US" altLang="ja-JP" dirty="0">
              <a:solidFill>
                <a:srgbClr val="001445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>
          <a:xfrm>
            <a:off x="16152440" y="1595748"/>
            <a:ext cx="7224068" cy="790947"/>
          </a:xfrm>
        </p:spPr>
        <p:txBody>
          <a:bodyPr/>
          <a:lstStyle/>
          <a:p>
            <a:pPr algn="ctr"/>
            <a:r>
              <a:rPr lang="en-US" dirty="0" smtClean="0">
                <a:latin typeface="Exo" panose="02000603000000000000" pitchFamily="50" charset="0"/>
              </a:rPr>
              <a:t>Weekly </a:t>
            </a:r>
            <a:r>
              <a:rPr lang="en-US" dirty="0">
                <a:latin typeface="Exo" panose="02000603000000000000" pitchFamily="50" charset="0"/>
              </a:rPr>
              <a:t>Friday </a:t>
            </a:r>
            <a:r>
              <a:rPr lang="en-US" dirty="0" smtClean="0">
                <a:latin typeface="Exo" panose="02000603000000000000" pitchFamily="50" charset="0"/>
              </a:rPr>
              <a:t>afternoon supervisor meeting</a:t>
            </a:r>
            <a:endParaRPr lang="en-US" dirty="0">
              <a:latin typeface="Exo" panose="02000603000000000000" pitchFamily="50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algn="ctr"/>
            <a:r>
              <a:rPr lang="ja-JP" altLang="en-US" dirty="0">
                <a:solidFill>
                  <a:srgbClr val="001445"/>
                </a:solidFill>
              </a:rPr>
              <a:t>監督とのミーティング：毎週</a:t>
            </a:r>
            <a:r>
              <a:rPr lang="ja-JP" altLang="en-US" dirty="0" smtClean="0">
                <a:solidFill>
                  <a:srgbClr val="001445"/>
                </a:solidFill>
              </a:rPr>
              <a:t>金</a:t>
            </a:r>
            <a:endParaRPr lang="en-US" altLang="ja-JP" dirty="0" smtClean="0">
              <a:solidFill>
                <a:srgbClr val="001445"/>
              </a:solidFill>
            </a:endParaRPr>
          </a:p>
          <a:p>
            <a:pPr algn="ctr"/>
            <a:r>
              <a:rPr lang="ja-JP" altLang="en-US" dirty="0" smtClean="0">
                <a:solidFill>
                  <a:srgbClr val="001445"/>
                </a:solidFill>
              </a:rPr>
              <a:t>曜</a:t>
            </a:r>
            <a:r>
              <a:rPr lang="ja-JP" altLang="en-US" dirty="0">
                <a:solidFill>
                  <a:srgbClr val="001445"/>
                </a:solidFill>
              </a:rPr>
              <a:t>日の午後</a:t>
            </a:r>
            <a:endParaRPr lang="en-US" dirty="0">
              <a:solidFill>
                <a:srgbClr val="001445"/>
              </a:solidFill>
            </a:endParaRPr>
          </a:p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200" y="5084141"/>
            <a:ext cx="6374603" cy="43301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297" y="5896151"/>
            <a:ext cx="2706143" cy="27061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552" y="5896152"/>
            <a:ext cx="2706143" cy="27061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638" y="4773176"/>
            <a:ext cx="4704490" cy="49520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28611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8" grpId="0" build="p"/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latin typeface="Sketch Gothic" panose="02000506040000020004" pitchFamily="50" charset="0"/>
              </a:rPr>
              <a:t>Risk </a:t>
            </a:r>
            <a:r>
              <a:rPr lang="en-US" sz="9600" dirty="0" smtClean="0">
                <a:latin typeface="Sketch Gothic" panose="02000506040000020004" pitchFamily="50" charset="0"/>
              </a:rPr>
              <a:t>Management</a:t>
            </a:r>
            <a:r>
              <a:rPr lang="en-US" sz="7200" dirty="0" smtClean="0">
                <a:latin typeface="Exo" panose="02000603000000000000" pitchFamily="50" charset="0"/>
              </a:rPr>
              <a:t>・</a:t>
            </a:r>
            <a:r>
              <a:rPr lang="ja-JP" altLang="en-US" sz="7200" dirty="0">
                <a:solidFill>
                  <a:srgbClr val="465068"/>
                </a:solidFill>
                <a:latin typeface="Exo" panose="02000603000000000000" pitchFamily="50" charset="0"/>
              </a:rPr>
              <a:t>リスク</a:t>
            </a:r>
            <a:r>
              <a:rPr lang="ja-JP" altLang="en-US" sz="7200" dirty="0" smtClean="0">
                <a:solidFill>
                  <a:srgbClr val="465068"/>
                </a:solidFill>
                <a:latin typeface="Exo" panose="02000603000000000000" pitchFamily="50" charset="0"/>
              </a:rPr>
              <a:t>管理</a:t>
            </a:r>
            <a:endParaRPr lang="en-US" sz="9600" dirty="0">
              <a:latin typeface="Sketch Gothic" panose="02000506040000020004" pitchFamily="50" charset="0"/>
            </a:endParaRPr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5127678"/>
              </p:ext>
            </p:extLst>
          </p:nvPr>
        </p:nvGraphicFramePr>
        <p:xfrm>
          <a:off x="454696" y="810189"/>
          <a:ext cx="23546616" cy="1022427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14937"/>
                <a:gridCol w="4109599"/>
                <a:gridCol w="5760640"/>
                <a:gridCol w="6192688"/>
                <a:gridCol w="2520280"/>
                <a:gridCol w="2016224"/>
                <a:gridCol w="2232248"/>
              </a:tblGrid>
              <a:tr h="22727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b="1" dirty="0">
                          <a:solidFill>
                            <a:srgbClr val="FFFFFF"/>
                          </a:solidFill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ID</a:t>
                      </a:r>
                      <a:endParaRPr lang="en-US" sz="32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b="1" dirty="0">
                          <a:solidFill>
                            <a:srgbClr val="FFFFFF"/>
                          </a:solidFill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Description</a:t>
                      </a:r>
                      <a:endParaRPr lang="en-US" sz="32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b="1" dirty="0">
                          <a:solidFill>
                            <a:srgbClr val="FFFFFF"/>
                          </a:solidFill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Avoidance plan</a:t>
                      </a:r>
                      <a:endParaRPr lang="en-US" sz="32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b="1" dirty="0">
                          <a:solidFill>
                            <a:srgbClr val="FFFFFF"/>
                          </a:solidFill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Contingency plan</a:t>
                      </a:r>
                      <a:endParaRPr lang="en-US" sz="32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b="1" dirty="0">
                          <a:solidFill>
                            <a:srgbClr val="FFFFFF"/>
                          </a:solidFill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Probability</a:t>
                      </a:r>
                      <a:endParaRPr lang="en-US" sz="32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b="1" dirty="0">
                          <a:solidFill>
                            <a:srgbClr val="FFFFFF"/>
                          </a:solidFill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Impact</a:t>
                      </a:r>
                      <a:endParaRPr lang="en-US" sz="32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b="1" dirty="0">
                          <a:solidFill>
                            <a:srgbClr val="FFFFFF"/>
                          </a:solidFill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Status</a:t>
                      </a:r>
                      <a:endParaRPr lang="en-US" sz="32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465068"/>
                    </a:solidFill>
                  </a:tcPr>
                </a:tc>
              </a:tr>
              <a:tr h="34878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dirty="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dirty="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Team members have accidents, get some problem with their health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buFont typeface="Calibri" panose="020F0502020204030204" pitchFamily="34" charset="0"/>
                        <a:buNone/>
                      </a:pPr>
                      <a:r>
                        <a:rPr lang="en-US" sz="3200" dirty="0" smtClean="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- Keep </a:t>
                      </a:r>
                      <a:r>
                        <a:rPr lang="en-US" sz="3200" dirty="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in touch with each team member</a:t>
                      </a:r>
                    </a:p>
                    <a:p>
                      <a:pPr marL="0" marR="0" lvl="0" indent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buFont typeface="Calibri" panose="020F0502020204030204" pitchFamily="34" charset="0"/>
                        <a:buNone/>
                      </a:pPr>
                      <a:r>
                        <a:rPr lang="en-US" sz="3200" dirty="0" smtClean="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- Encourage </a:t>
                      </a:r>
                      <a:r>
                        <a:rPr lang="en-US" sz="3200" dirty="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them to work if their health are not too bad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buFont typeface="Calibri" panose="020F0502020204030204" pitchFamily="34" charset="0"/>
                        <a:buNone/>
                      </a:pPr>
                      <a:r>
                        <a:rPr lang="en-US" sz="3200" dirty="0" smtClean="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- Keep </a:t>
                      </a:r>
                      <a:r>
                        <a:rPr lang="en-US" sz="3200" dirty="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in touch with each team member regularly</a:t>
                      </a:r>
                    </a:p>
                    <a:p>
                      <a:pPr marL="0" marR="0" lvl="0" indent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buFont typeface="Calibri" panose="020F0502020204030204" pitchFamily="34" charset="0"/>
                        <a:buNone/>
                      </a:pPr>
                      <a:r>
                        <a:rPr lang="en-US" sz="3200" dirty="0" smtClean="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- Remind </a:t>
                      </a:r>
                      <a:r>
                        <a:rPr lang="en-US" sz="3200" dirty="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them to concentrate to get high achieves so they won’t need to overtime</a:t>
                      </a:r>
                    </a:p>
                    <a:p>
                      <a:pPr marL="0" marR="0" lvl="0" indent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buFont typeface="Calibri" panose="020F0502020204030204" pitchFamily="34" charset="0"/>
                        <a:buNone/>
                      </a:pPr>
                      <a:r>
                        <a:rPr lang="en-US" sz="3200" dirty="0" smtClean="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- Control </a:t>
                      </a:r>
                      <a:r>
                        <a:rPr lang="en-US" sz="3200" dirty="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team member’s task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dirty="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dirty="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dirty="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3200" dirty="0" smtClean="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Activated/Solved</a:t>
                      </a:r>
                      <a:endParaRPr lang="en-US" sz="32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23762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Team members have conflicts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Organize weekly meeting between team members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Hold team building frequently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PM must find the root cause and solve the problem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b="0">
                          <a:solidFill>
                            <a:schemeClr val="tx1"/>
                          </a:solidFill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b="0">
                          <a:solidFill>
                            <a:schemeClr val="tx1"/>
                          </a:solidFill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3200" dirty="0" smtClean="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Activated/Solved</a:t>
                      </a:r>
                      <a:endParaRPr lang="en-US" sz="3200" b="0" dirty="0">
                        <a:solidFill>
                          <a:schemeClr val="tx1"/>
                        </a:solidFill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18706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 dirty="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dirty="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Equipment of team members are broken in the middle of the project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While executing a project, member have to keep their equipment carefully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  <a:buFont typeface="Calibri" panose="020F0502020204030204" pitchFamily="34" charset="0"/>
                        <a:buChar char="-"/>
                      </a:pPr>
                      <a:r>
                        <a:rPr lang="en-US" sz="3200" dirty="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Borrow other person equipment while buying the new one or repairing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Medium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dirty="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r>
                        <a:rPr lang="en-US" sz="3200" dirty="0" smtClean="0">
                          <a:effectLst/>
                          <a:latin typeface="Exo" panose="02000603000000000000" pitchFamily="50" charset="0"/>
                          <a:ea typeface="SimSun" panose="02010600030101010101" pitchFamily="2" charset="-122"/>
                          <a:cs typeface="Arial" panose="020B0604020202020204" pitchFamily="34" charset="0"/>
                        </a:rPr>
                        <a:t>Activated/Solved</a:t>
                      </a:r>
                      <a:endParaRPr lang="en-US" sz="32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55267"/>
              </p:ext>
            </p:extLst>
          </p:nvPr>
        </p:nvGraphicFramePr>
        <p:xfrm>
          <a:off x="454696" y="809328"/>
          <a:ext cx="23498614" cy="10225136"/>
        </p:xfrm>
        <a:graphic>
          <a:graphicData uri="http://schemas.openxmlformats.org/drawingml/2006/table">
            <a:tbl>
              <a:tblPr/>
              <a:tblGrid>
                <a:gridCol w="23498614"/>
              </a:tblGrid>
              <a:tr h="1022513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mpd="sng">
                      <a:solidFill>
                        <a:schemeClr val="tx1"/>
                      </a:solidFill>
                      <a:prstDash val="solid"/>
                    </a:lnL>
                    <a:lnR w="76200" cmpd="sng">
                      <a:solidFill>
                        <a:schemeClr val="tx1"/>
                      </a:solidFill>
                      <a:prstDash val="solid"/>
                    </a:lnR>
                    <a:lnT w="76200" cmpd="sng">
                      <a:solidFill>
                        <a:schemeClr val="tx1"/>
                      </a:solidFill>
                      <a:prstDash val="solid"/>
                    </a:lnT>
                    <a:lnB w="762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4402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Sketch Gothic" panose="02000506040000020004" pitchFamily="50" charset="0"/>
              </a:rPr>
              <a:t>Quality Management</a:t>
            </a:r>
            <a:r>
              <a:rPr lang="en-US" sz="7200" dirty="0" smtClean="0">
                <a:latin typeface="Exo" panose="02000603000000000000" pitchFamily="50" charset="0"/>
              </a:rPr>
              <a:t>・</a:t>
            </a:r>
            <a:r>
              <a:rPr lang="ja-JP" altLang="en-US" sz="8000" dirty="0">
                <a:solidFill>
                  <a:srgbClr val="465068"/>
                </a:solidFill>
                <a:latin typeface="Exo" panose="02000603000000000000" pitchFamily="50" charset="0"/>
              </a:rPr>
              <a:t>品質</a:t>
            </a:r>
            <a:r>
              <a:rPr lang="ja-JP" altLang="en-US" sz="8000" dirty="0" smtClean="0">
                <a:solidFill>
                  <a:srgbClr val="465068"/>
                </a:solidFill>
                <a:latin typeface="Exo" panose="02000603000000000000" pitchFamily="50" charset="0"/>
              </a:rPr>
              <a:t>管理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pPr algn="ctr"/>
            <a:r>
              <a:rPr lang="en-US" altLang="ja-JP" dirty="0">
                <a:latin typeface="Exo" panose="02000603000000000000" pitchFamily="50" charset="0"/>
              </a:rPr>
              <a:t>Meet deadline</a:t>
            </a:r>
            <a:endParaRPr lang="en-US" dirty="0">
              <a:latin typeface="Exo" panose="02000603000000000000" pitchFamily="50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pPr algn="ctr"/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締め切りに間に合うタスク計</a:t>
            </a:r>
            <a:r>
              <a:rPr lang="ja-JP" altLang="en-US" dirty="0" smtClean="0">
                <a:solidFill>
                  <a:srgbClr val="465068"/>
                </a:solidFill>
                <a:latin typeface="Exo" panose="02000603000000000000" pitchFamily="50" charset="0"/>
              </a:rPr>
              <a:t>画</a:t>
            </a:r>
            <a:endParaRPr lang="en-US" altLang="ja-JP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lvl="1" algn="ctr"/>
            <a:r>
              <a:rPr lang="en-US" altLang="ja-JP" dirty="0">
                <a:latin typeface="Exo" panose="02000603000000000000" pitchFamily="50" charset="0"/>
              </a:rPr>
              <a:t>Every document must be reviewed by checklist before deliver</a:t>
            </a:r>
          </a:p>
          <a:p>
            <a:pPr algn="ctr"/>
            <a:endParaRPr lang="en-US" dirty="0">
              <a:latin typeface="Exo" panose="02000603000000000000" pitchFamily="50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pPr algn="ctr"/>
            <a:r>
              <a:rPr lang="en-US" altLang="ja-JP" dirty="0">
                <a:latin typeface="Exo" panose="02000603000000000000" pitchFamily="50" charset="0"/>
              </a:rPr>
              <a:t>Review</a:t>
            </a:r>
            <a:endParaRPr lang="en-US" dirty="0">
              <a:latin typeface="Exo" panose="02000603000000000000" pitchFamily="50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algn="ctr"/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レビュー</a:t>
            </a:r>
            <a:endParaRPr lang="en-US" altLang="ja-JP" dirty="0">
              <a:latin typeface="Exo" panose="02000603000000000000" pitchFamily="50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pPr algn="ctr"/>
            <a:r>
              <a:rPr lang="en-US" altLang="ja-JP" dirty="0">
                <a:latin typeface="Exo" panose="02000603000000000000" pitchFamily="50" charset="0"/>
              </a:rPr>
              <a:t>Test</a:t>
            </a:r>
            <a:endParaRPr lang="en-US" dirty="0">
              <a:latin typeface="Exo" panose="02000603000000000000" pitchFamily="50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lvl="1" algn="ctr"/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テスト</a:t>
            </a:r>
            <a:endParaRPr lang="en-US" dirty="0" smtClean="0">
              <a:latin typeface="Exo" panose="02000603000000000000" pitchFamily="50" charset="0"/>
            </a:endParaRPr>
          </a:p>
          <a:p>
            <a:pPr lvl="1" algn="ctr"/>
            <a:r>
              <a:rPr lang="en-US" dirty="0" smtClean="0">
                <a:latin typeface="Exo" panose="02000603000000000000" pitchFamily="50" charset="0"/>
              </a:rPr>
              <a:t>Execute </a:t>
            </a:r>
            <a:r>
              <a:rPr lang="en-US" dirty="0">
                <a:latin typeface="Exo" panose="02000603000000000000" pitchFamily="50" charset="0"/>
              </a:rPr>
              <a:t>test 2 rounds for every subproject</a:t>
            </a:r>
          </a:p>
          <a:p>
            <a:endParaRPr lang="en-US" dirty="0">
              <a:latin typeface="Exo" panose="02000603000000000000" pitchFamily="50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82" y="6095775"/>
            <a:ext cx="3960440" cy="485683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919" y="6101455"/>
            <a:ext cx="4611038" cy="46110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0005" y="5705872"/>
            <a:ext cx="6188937" cy="5465774"/>
          </a:xfrm>
          <a:prstGeom prst="rect">
            <a:avLst/>
          </a:prstGeom>
        </p:spPr>
      </p:pic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6398169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5" grpId="0" uiExpand="1" build="p"/>
      <p:bldP spid="5" grpId="1" build="p"/>
      <p:bldP spid="6" grpId="0" build="p"/>
      <p:bldP spid="6" grpId="1" build="p"/>
      <p:bldP spid="7" grpId="0" build="p"/>
      <p:bldP spid="7" grpId="1" build="p"/>
      <p:bldP spid="8" grpId="0" build="p"/>
      <p:bldP spid="8" grpId="1" build="p"/>
      <p:bldP spid="9" grpId="0" build="p"/>
      <p:bldP spid="9" grpI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>
                <a:latin typeface="Heart Breaking Bad" panose="02000500000000000000" pitchFamily="2" charset="0"/>
              </a:rPr>
              <a:t>R</a:t>
            </a:r>
            <a:r>
              <a:rPr lang="en-US" cap="none" dirty="0" smtClean="0">
                <a:solidFill>
                  <a:srgbClr val="465068"/>
                </a:solidFill>
                <a:latin typeface="Heart Breaking Bad" panose="02000500000000000000" pitchFamily="2" charset="0"/>
              </a:rPr>
              <a:t>equirement</a:t>
            </a:r>
            <a:r>
              <a:rPr lang="en-US" cap="none" dirty="0" smtClean="0">
                <a:latin typeface="Heart Breaking Bad" panose="02000500000000000000" pitchFamily="2" charset="0"/>
              </a:rPr>
              <a:t> S</a:t>
            </a:r>
            <a:r>
              <a:rPr lang="en-US" cap="none" dirty="0" smtClean="0">
                <a:solidFill>
                  <a:srgbClr val="465068"/>
                </a:solidFill>
                <a:latin typeface="Heart Breaking Bad" panose="02000500000000000000" pitchFamily="2" charset="0"/>
              </a:rPr>
              <a:t>pecification</a:t>
            </a:r>
            <a:endParaRPr lang="en-US" cap="none" dirty="0">
              <a:solidFill>
                <a:srgbClr val="465068"/>
              </a:solidFill>
              <a:latin typeface="Heart Breaking Bad" panose="020005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678832" y="6785644"/>
            <a:ext cx="20738304" cy="4968900"/>
          </a:xfrm>
        </p:spPr>
        <p:txBody>
          <a:bodyPr/>
          <a:lstStyle/>
          <a:p>
            <a:pPr>
              <a:tabLst>
                <a:tab pos="16510000" algn="l"/>
              </a:tabLst>
            </a:pP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要求仕様</a:t>
            </a:r>
            <a:r>
              <a:rPr lang="en-US" dirty="0">
                <a:latin typeface="Exo" panose="02000603000000000000" pitchFamily="50" charset="0"/>
              </a:rPr>
              <a:t/>
            </a:r>
            <a:br>
              <a:rPr lang="en-US" dirty="0">
                <a:latin typeface="Exo" panose="02000603000000000000" pitchFamily="50" charset="0"/>
              </a:rPr>
            </a:br>
            <a:endParaRPr lang="en-US" dirty="0" smtClean="0"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altLang="ja-JP" dirty="0">
                <a:latin typeface="Exo" panose="02000603000000000000" pitchFamily="50" charset="0"/>
              </a:rPr>
              <a:t>Important </a:t>
            </a:r>
            <a:r>
              <a:rPr lang="en-US" dirty="0">
                <a:latin typeface="Exo" panose="02000603000000000000" pitchFamily="50" charset="0"/>
              </a:rPr>
              <a:t>Chemistry Logic and </a:t>
            </a:r>
            <a:r>
              <a:rPr lang="en-US" dirty="0" smtClean="0">
                <a:latin typeface="Exo" panose="02000603000000000000" pitchFamily="50" charset="0"/>
              </a:rPr>
              <a:t>Knowledge</a:t>
            </a:r>
          </a:p>
          <a:p>
            <a:pPr>
              <a:tabLst>
                <a:tab pos="16510000" algn="l"/>
              </a:tabLst>
            </a:pPr>
            <a:r>
              <a:rPr lang="ja-JP" altLang="en-US" sz="5400" dirty="0" smtClean="0">
                <a:solidFill>
                  <a:srgbClr val="465068"/>
                </a:solidFill>
                <a:latin typeface="Exo" panose="02000603000000000000" pitchFamily="50" charset="0"/>
              </a:rPr>
              <a:t>重要</a:t>
            </a:r>
            <a:r>
              <a:rPr lang="ja-JP" altLang="en-US" sz="5400" dirty="0">
                <a:solidFill>
                  <a:srgbClr val="465068"/>
                </a:solidFill>
                <a:latin typeface="Exo" panose="02000603000000000000" pitchFamily="50" charset="0"/>
              </a:rPr>
              <a:t>な化</a:t>
            </a:r>
            <a:r>
              <a:rPr lang="ja-JP" altLang="en-US" sz="5400" dirty="0" smtClean="0">
                <a:solidFill>
                  <a:srgbClr val="465068"/>
                </a:solidFill>
                <a:latin typeface="Exo" panose="02000603000000000000" pitchFamily="50" charset="0"/>
              </a:rPr>
              <a:t>学ロギ</a:t>
            </a:r>
            <a:r>
              <a:rPr lang="ja-JP" altLang="en-US" sz="5400" dirty="0">
                <a:solidFill>
                  <a:srgbClr val="465068"/>
                </a:solidFill>
                <a:latin typeface="Exo" panose="02000603000000000000" pitchFamily="50" charset="0"/>
              </a:rPr>
              <a:t>ックと知</a:t>
            </a:r>
            <a:r>
              <a:rPr lang="ja-JP" altLang="en-US" sz="5400" dirty="0" smtClean="0">
                <a:solidFill>
                  <a:srgbClr val="465068"/>
                </a:solidFill>
                <a:latin typeface="Exo" panose="02000603000000000000" pitchFamily="50" charset="0"/>
              </a:rPr>
              <a:t>識                                           </a:t>
            </a:r>
            <a:endParaRPr lang="ja-JP" altLang="en-US" sz="5400" dirty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dirty="0">
                <a:latin typeface="Exo" panose="02000603000000000000" pitchFamily="50" charset="0"/>
              </a:rPr>
              <a:t>Functional </a:t>
            </a:r>
            <a:r>
              <a:rPr lang="en-US" dirty="0" smtClean="0">
                <a:latin typeface="Exo" panose="02000603000000000000" pitchFamily="50" charset="0"/>
              </a:rPr>
              <a:t>Requirement</a:t>
            </a:r>
            <a:r>
              <a:rPr lang="en-US" dirty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機能仕様</a:t>
            </a:r>
          </a:p>
          <a:p>
            <a:pPr>
              <a:tabLst>
                <a:tab pos="16510000" algn="l"/>
              </a:tabLst>
            </a:pPr>
            <a:r>
              <a:rPr lang="en-US" dirty="0">
                <a:latin typeface="Exo" panose="02000603000000000000" pitchFamily="50" charset="0"/>
              </a:rPr>
              <a:t>Non-functional Requirement・</a:t>
            </a: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非機能仕様</a:t>
            </a:r>
            <a:endParaRPr lang="en-US" dirty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en-US" dirty="0">
              <a:latin typeface="Exo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45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22848" y="1757159"/>
            <a:ext cx="19802200" cy="4189536"/>
          </a:xfrm>
        </p:spPr>
        <p:txBody>
          <a:bodyPr>
            <a:normAutofit/>
          </a:bodyPr>
          <a:lstStyle/>
          <a:p>
            <a:r>
              <a:rPr lang="en-US" cap="none" dirty="0" smtClean="0">
                <a:latin typeface="Heart Breaking Bad" panose="02000500000000000000" pitchFamily="2" charset="0"/>
              </a:rPr>
              <a:t>E</a:t>
            </a:r>
            <a:r>
              <a:rPr lang="en-US" cap="none" dirty="0" smtClean="0">
                <a:solidFill>
                  <a:srgbClr val="465068"/>
                </a:solidFill>
                <a:latin typeface="Heart Breaking Bad" panose="02000500000000000000" pitchFamily="2" charset="0"/>
              </a:rPr>
              <a:t>asy</a:t>
            </a:r>
            <a:r>
              <a:rPr lang="en-US" cap="none" dirty="0" smtClean="0">
                <a:latin typeface="Heart Breaking Bad" panose="02000500000000000000" pitchFamily="2" charset="0"/>
              </a:rPr>
              <a:t> C</a:t>
            </a:r>
            <a:r>
              <a:rPr lang="en-US" cap="none" dirty="0" smtClean="0">
                <a:solidFill>
                  <a:srgbClr val="465068"/>
                </a:solidFill>
                <a:latin typeface="Heart Breaking Bad" panose="02000500000000000000" pitchFamily="2" charset="0"/>
              </a:rPr>
              <a:t>hemistry</a:t>
            </a:r>
            <a:endParaRPr lang="en-US" cap="none" dirty="0">
              <a:solidFill>
                <a:srgbClr val="465068"/>
              </a:solidFill>
              <a:latin typeface="Heart Breaking Bad" panose="020005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606824" y="6857652"/>
            <a:ext cx="22035094" cy="2160588"/>
          </a:xfrm>
        </p:spPr>
        <p:txBody>
          <a:bodyPr/>
          <a:lstStyle/>
          <a:p>
            <a:pPr>
              <a:tabLst>
                <a:tab pos="16510000" algn="l"/>
              </a:tabLst>
            </a:pPr>
            <a:r>
              <a:rPr lang="en-US" sz="8800" dirty="0" smtClean="0">
                <a:latin typeface="Lovelo Line Bold" panose="02000000000000000000" pitchFamily="50" charset="0"/>
              </a:rPr>
              <a:t>Capstone Project Presentation</a:t>
            </a:r>
          </a:p>
          <a:p>
            <a:pPr>
              <a:tabLst>
                <a:tab pos="16510000" algn="l"/>
              </a:tabLst>
            </a:pPr>
            <a:r>
              <a:rPr lang="ja-JP" altLang="en-US" dirty="0">
                <a:solidFill>
                  <a:srgbClr val="465068"/>
                </a:solidFill>
              </a:rPr>
              <a:t>卒業論文プレゼンテーション</a:t>
            </a:r>
            <a:endParaRPr lang="en-US" dirty="0">
              <a:solidFill>
                <a:srgbClr val="465068"/>
              </a:solidFill>
            </a:endParaRPr>
          </a:p>
          <a:p>
            <a:pPr>
              <a:tabLst>
                <a:tab pos="16510000" algn="l"/>
              </a:tabLst>
            </a:pPr>
            <a:endParaRPr lang="en-US" dirty="0" smtClean="0">
              <a:latin typeface="News Cycle" panose="02000803000000000000" pitchFamily="2" charset="2"/>
            </a:endParaRPr>
          </a:p>
          <a:p>
            <a:pPr>
              <a:tabLst>
                <a:tab pos="16510000" algn="l"/>
              </a:tabLst>
            </a:pPr>
            <a:endParaRPr lang="en-US" dirty="0">
              <a:latin typeface="News Cycle" panose="02000803000000000000" pitchFamily="2" charset="2"/>
            </a:endParaRPr>
          </a:p>
        </p:txBody>
      </p:sp>
      <p:sp>
        <p:nvSpPr>
          <p:cNvPr id="4" name="Title 5"/>
          <p:cNvSpPr txBox="1">
            <a:spLocks/>
          </p:cNvSpPr>
          <p:nvPr/>
        </p:nvSpPr>
        <p:spPr bwMode="auto">
          <a:xfrm>
            <a:off x="10895857" y="10624131"/>
            <a:ext cx="11233248" cy="2714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7000" cap="all" spc="300">
                <a:solidFill>
                  <a:srgbClr val="3E4C88"/>
                </a:solidFill>
                <a:latin typeface="+mj-lt"/>
                <a:ea typeface="+mj-ea"/>
                <a:cs typeface="+mj-cs"/>
                <a:sym typeface="Sketch Gothic Light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7000">
                <a:solidFill>
                  <a:srgbClr val="001445"/>
                </a:solidFill>
                <a:latin typeface="Sketch Gothic Light" charset="0"/>
                <a:ea typeface="ヒラギノ角ゴ ProN W3" charset="0"/>
                <a:cs typeface="ヒラギノ角ゴ ProN W3" charset="0"/>
                <a:sym typeface="Sketch Gothic Light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7000">
                <a:solidFill>
                  <a:srgbClr val="001445"/>
                </a:solidFill>
                <a:latin typeface="Sketch Gothic Light" charset="0"/>
                <a:ea typeface="ヒラギノ角ゴ ProN W3" charset="0"/>
                <a:cs typeface="ヒラギノ角ゴ ProN W3" charset="0"/>
                <a:sym typeface="Sketch Gothic Light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7000">
                <a:solidFill>
                  <a:srgbClr val="001445"/>
                </a:solidFill>
                <a:latin typeface="Sketch Gothic Light" charset="0"/>
                <a:ea typeface="ヒラギノ角ゴ ProN W3" charset="0"/>
                <a:cs typeface="ヒラギノ角ゴ ProN W3" charset="0"/>
                <a:sym typeface="Sketch Gothic Light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7000">
                <a:solidFill>
                  <a:srgbClr val="001445"/>
                </a:solidFill>
                <a:latin typeface="Sketch Gothic Light" charset="0"/>
                <a:ea typeface="ヒラギノ角ゴ ProN W3" charset="0"/>
                <a:cs typeface="ヒラギノ角ゴ ProN W3" charset="0"/>
                <a:sym typeface="Sketch Gothic Light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7000">
                <a:solidFill>
                  <a:srgbClr val="001445"/>
                </a:solidFill>
                <a:latin typeface="Sketch Gothic Light" charset="0"/>
                <a:ea typeface="ヒラギノ角ゴ ProN W3" charset="0"/>
                <a:cs typeface="ヒラギノ角ゴ ProN W3" charset="0"/>
                <a:sym typeface="Sketch Gothic Light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7000">
                <a:solidFill>
                  <a:srgbClr val="001445"/>
                </a:solidFill>
                <a:latin typeface="Sketch Gothic Light" charset="0"/>
                <a:ea typeface="ヒラギノ角ゴ ProN W3" charset="0"/>
                <a:cs typeface="ヒラギノ角ゴ ProN W3" charset="0"/>
                <a:sym typeface="Sketch Gothic Light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7000">
                <a:solidFill>
                  <a:srgbClr val="001445"/>
                </a:solidFill>
                <a:latin typeface="Sketch Gothic Light" charset="0"/>
                <a:ea typeface="ヒラギノ角ゴ ProN W3" charset="0"/>
                <a:cs typeface="ヒラギノ角ゴ ProN W3" charset="0"/>
                <a:sym typeface="Sketch Gothic Light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7000">
                <a:solidFill>
                  <a:srgbClr val="001445"/>
                </a:solidFill>
                <a:latin typeface="Sketch Gothic Light" charset="0"/>
                <a:ea typeface="ヒラギノ角ゴ ProN W3" charset="0"/>
                <a:cs typeface="ヒラギノ角ゴ ProN W3" charset="0"/>
                <a:sym typeface="Sketch Gothic Light" charset="0"/>
              </a:defRPr>
            </a:lvl9pPr>
          </a:lstStyle>
          <a:p>
            <a:r>
              <a:rPr lang="en-US" sz="2800" kern="0" dirty="0" smtClean="0">
                <a:latin typeface="Roke1984" pitchFamily="50" charset="0"/>
              </a:rPr>
              <a:t>Supervisor </a:t>
            </a:r>
            <a:r>
              <a:rPr lang="en-US" sz="2800" kern="0" dirty="0" smtClean="0"/>
              <a:t>	       </a:t>
            </a:r>
            <a:r>
              <a:rPr lang="en-US" sz="2800" kern="0" cap="none" dirty="0" smtClean="0">
                <a:solidFill>
                  <a:srgbClr val="465068"/>
                </a:solidFill>
                <a:latin typeface="Exo" panose="02000603000000000000" pitchFamily="50" charset="0"/>
              </a:rPr>
              <a:t>Lecturer </a:t>
            </a:r>
            <a:r>
              <a:rPr lang="en-US" sz="2800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Bui </a:t>
            </a:r>
            <a:r>
              <a:rPr lang="en-US" sz="2800" kern="0" dirty="0" err="1" smtClean="0">
                <a:solidFill>
                  <a:srgbClr val="465068"/>
                </a:solidFill>
                <a:latin typeface="Exo" panose="02000603000000000000" pitchFamily="50" charset="0"/>
              </a:rPr>
              <a:t>Dinh</a:t>
            </a:r>
            <a:r>
              <a:rPr lang="en-US" sz="2800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 </a:t>
            </a:r>
            <a:r>
              <a:rPr lang="en-US" sz="2800" kern="0" dirty="0" err="1" smtClean="0">
                <a:solidFill>
                  <a:srgbClr val="465068"/>
                </a:solidFill>
                <a:latin typeface="Exo" panose="02000603000000000000" pitchFamily="50" charset="0"/>
              </a:rPr>
              <a:t>Chien</a:t>
            </a:r>
            <a:endParaRPr lang="en-US" sz="2800" kern="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r>
              <a:rPr lang="ja-JP" altLang="en-US" sz="2800" kern="0" dirty="0" smtClean="0"/>
              <a:t>指導教員</a:t>
            </a:r>
          </a:p>
          <a:p>
            <a:endParaRPr lang="ja-JP" altLang="en-US" sz="2800" kern="0" dirty="0" smtClean="0">
              <a:latin typeface="Roke1984" pitchFamily="50" charset="0"/>
            </a:endParaRPr>
          </a:p>
          <a:p>
            <a:r>
              <a:rPr lang="en-US" sz="2800" kern="0" dirty="0" smtClean="0">
                <a:latin typeface="Roke1984" pitchFamily="50" charset="0"/>
              </a:rPr>
              <a:t>Team member </a:t>
            </a:r>
            <a:r>
              <a:rPr lang="en-US" sz="2800" kern="0" dirty="0" smtClean="0"/>
              <a:t>	       </a:t>
            </a:r>
            <a:r>
              <a:rPr lang="en-US" sz="2800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Pham </a:t>
            </a:r>
            <a:r>
              <a:rPr lang="en-US" sz="2800" kern="0" dirty="0" err="1" smtClean="0">
                <a:solidFill>
                  <a:srgbClr val="465068"/>
                </a:solidFill>
                <a:latin typeface="Exo" panose="02000603000000000000" pitchFamily="50" charset="0"/>
              </a:rPr>
              <a:t>Thi</a:t>
            </a:r>
            <a:r>
              <a:rPr lang="en-US" sz="2800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 Minh Ngoc     (01952)</a:t>
            </a:r>
          </a:p>
          <a:p>
            <a:r>
              <a:rPr lang="ja-JP" altLang="en-US" sz="2800" kern="0" dirty="0" smtClean="0">
                <a:latin typeface="News Cycle" panose="02000803000000000000" pitchFamily="2" charset="2"/>
              </a:rPr>
              <a:t>チームメンバー </a:t>
            </a:r>
            <a:r>
              <a:rPr lang="en-US" altLang="ja-JP" sz="2800" kern="0" dirty="0" smtClean="0">
                <a:latin typeface="News Cycle" panose="02000803000000000000" pitchFamily="2" charset="2"/>
              </a:rPr>
              <a:t>	</a:t>
            </a:r>
            <a:r>
              <a:rPr lang="en-US" sz="2800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Bach </a:t>
            </a:r>
            <a:r>
              <a:rPr lang="en-US" sz="2800" kern="0" dirty="0" err="1" smtClean="0">
                <a:solidFill>
                  <a:srgbClr val="465068"/>
                </a:solidFill>
                <a:latin typeface="Exo" panose="02000603000000000000" pitchFamily="50" charset="0"/>
              </a:rPr>
              <a:t>Thi</a:t>
            </a:r>
            <a:r>
              <a:rPr lang="en-US" sz="2800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 Le </a:t>
            </a:r>
            <a:r>
              <a:rPr lang="en-US" sz="2800" kern="0" dirty="0" err="1" smtClean="0">
                <a:solidFill>
                  <a:srgbClr val="465068"/>
                </a:solidFill>
                <a:latin typeface="Exo" panose="02000603000000000000" pitchFamily="50" charset="0"/>
              </a:rPr>
              <a:t>Thanh</a:t>
            </a:r>
            <a:r>
              <a:rPr lang="en-US" sz="2800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        (SE02282)</a:t>
            </a:r>
          </a:p>
          <a:p>
            <a:r>
              <a:rPr lang="en-US" sz="2800" kern="0" dirty="0" smtClean="0">
                <a:latin typeface="Exo" panose="02000603000000000000" pitchFamily="50" charset="0"/>
              </a:rPr>
              <a:t>				</a:t>
            </a:r>
            <a:r>
              <a:rPr lang="en-US" sz="2800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Nguyen </a:t>
            </a:r>
            <a:r>
              <a:rPr lang="en-US" sz="2800" kern="0" dirty="0" err="1" smtClean="0">
                <a:solidFill>
                  <a:srgbClr val="465068"/>
                </a:solidFill>
                <a:latin typeface="Exo" panose="02000603000000000000" pitchFamily="50" charset="0"/>
              </a:rPr>
              <a:t>Thuy</a:t>
            </a:r>
            <a:r>
              <a:rPr lang="en-US" sz="2800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 </a:t>
            </a:r>
            <a:r>
              <a:rPr lang="en-US" sz="2800" kern="0" dirty="0" err="1" smtClean="0">
                <a:solidFill>
                  <a:srgbClr val="465068"/>
                </a:solidFill>
                <a:latin typeface="Exo" panose="02000603000000000000" pitchFamily="50" charset="0"/>
              </a:rPr>
              <a:t>Hanh</a:t>
            </a:r>
            <a:r>
              <a:rPr lang="en-US" sz="2800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       (SE02823)</a:t>
            </a:r>
          </a:p>
          <a:p>
            <a:r>
              <a:rPr lang="en-US" sz="2800" kern="0" dirty="0" smtClean="0">
                <a:latin typeface="Exo" panose="02000603000000000000" pitchFamily="50" charset="0"/>
              </a:rPr>
              <a:t>				</a:t>
            </a:r>
            <a:r>
              <a:rPr lang="en-US" sz="2800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Tran </a:t>
            </a:r>
            <a:r>
              <a:rPr lang="en-US" sz="2800" kern="0" dirty="0" err="1" smtClean="0">
                <a:solidFill>
                  <a:srgbClr val="465068"/>
                </a:solidFill>
                <a:latin typeface="Exo" panose="02000603000000000000" pitchFamily="50" charset="0"/>
              </a:rPr>
              <a:t>Anh</a:t>
            </a:r>
            <a:r>
              <a:rPr lang="en-US" sz="2800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 Tuan             (01763)</a:t>
            </a:r>
            <a:endParaRPr lang="en-US" sz="2800" kern="0" dirty="0">
              <a:solidFill>
                <a:srgbClr val="465068"/>
              </a:solidFill>
              <a:latin typeface="Exo" panose="02000603000000000000" pitchFamily="50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54016" y="8802216"/>
            <a:ext cx="17902956" cy="179029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352" y="2557070"/>
            <a:ext cx="3966477" cy="39664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2679" y="1530616"/>
            <a:ext cx="4871557" cy="487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284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56852" y="11394504"/>
            <a:ext cx="23304500" cy="1879600"/>
          </a:xfrm>
        </p:spPr>
        <p:txBody>
          <a:bodyPr/>
          <a:lstStyle/>
          <a:p>
            <a:r>
              <a:rPr lang="en-US" altLang="ja-JP" sz="8000" dirty="0">
                <a:latin typeface="Sketch Gothic" panose="02000506040000020004" pitchFamily="50" charset="0"/>
              </a:rPr>
              <a:t>Important </a:t>
            </a:r>
            <a:r>
              <a:rPr lang="en-US" sz="8000" dirty="0">
                <a:latin typeface="Sketch Gothic" panose="02000506040000020004" pitchFamily="50" charset="0"/>
              </a:rPr>
              <a:t>Chemistry </a:t>
            </a:r>
            <a:r>
              <a:rPr lang="en-US" sz="8000" dirty="0" smtClean="0">
                <a:latin typeface="Sketch Gothic" panose="02000506040000020004" pitchFamily="50" charset="0"/>
              </a:rPr>
              <a:t>Logic and Knowledge</a:t>
            </a:r>
            <a:br>
              <a:rPr lang="en-US" sz="8000" dirty="0" smtClean="0">
                <a:latin typeface="Sketch Gothic" panose="02000506040000020004" pitchFamily="50" charset="0"/>
              </a:rPr>
            </a:br>
            <a:r>
              <a:rPr lang="ja-JP" altLang="en-US" sz="6000" dirty="0">
                <a:solidFill>
                  <a:srgbClr val="465068"/>
                </a:solidFill>
                <a:latin typeface="Exo" panose="02000603000000000000" pitchFamily="50" charset="0"/>
              </a:rPr>
              <a:t>重要な化学ロギックと知識                                           </a:t>
            </a:r>
            <a:r>
              <a:rPr lang="ja-JP" altLang="en-US" sz="9600" dirty="0">
                <a:solidFill>
                  <a:srgbClr val="465068"/>
                </a:solidFill>
                <a:latin typeface="Exo" panose="02000603000000000000" pitchFamily="50" charset="0"/>
              </a:rPr>
              <a:t/>
            </a:r>
            <a:br>
              <a:rPr lang="ja-JP" altLang="en-US" sz="9600" dirty="0">
                <a:solidFill>
                  <a:srgbClr val="465068"/>
                </a:solidFill>
                <a:latin typeface="Exo" panose="02000603000000000000" pitchFamily="50" charset="0"/>
              </a:rPr>
            </a:br>
            <a:endParaRPr lang="en-US" dirty="0">
              <a:latin typeface="Sketch Gothic" panose="02000506040000020004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41727">
            <a:off x="401307" y="1845584"/>
            <a:ext cx="3421520" cy="4810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641" y="5145327"/>
            <a:ext cx="6718039" cy="4467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9560" y="3265338"/>
            <a:ext cx="3538317" cy="5002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4690" y="2125567"/>
            <a:ext cx="5881939" cy="24704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54852">
            <a:off x="2245369" y="1443682"/>
            <a:ext cx="3422527" cy="4810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3767">
            <a:off x="3452312" y="1670576"/>
            <a:ext cx="3427906" cy="48512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95558">
            <a:off x="5487320" y="3272580"/>
            <a:ext cx="3421521" cy="48106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84837">
            <a:off x="3853315" y="4697165"/>
            <a:ext cx="3429332" cy="48446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394531" y="90819"/>
            <a:ext cx="6480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1445"/>
                </a:solidFill>
                <a:latin typeface="Exo" panose="02000603000000000000" pitchFamily="50" charset="0"/>
              </a:rPr>
              <a:t>Local Textbook</a:t>
            </a:r>
            <a:endParaRPr lang="en-US" sz="5400" dirty="0">
              <a:solidFill>
                <a:srgbClr val="001445"/>
              </a:solidFill>
              <a:latin typeface="Exo" panose="02000603000000000000" pitchFamily="5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047984" y="89372"/>
            <a:ext cx="120366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rgbClr val="001445"/>
                </a:solidFill>
                <a:latin typeface="Exo" panose="02000603000000000000" pitchFamily="50" charset="0"/>
              </a:rPr>
              <a:t>Foreign Textbook</a:t>
            </a:r>
          </a:p>
          <a:p>
            <a:r>
              <a:rPr lang="en-US" sz="5400" dirty="0" smtClean="0">
                <a:solidFill>
                  <a:srgbClr val="001445"/>
                </a:solidFill>
                <a:latin typeface="Exo" panose="02000603000000000000" pitchFamily="50" charset="0"/>
              </a:rPr>
              <a:t>and Reputational Chemistry Experts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78417">
            <a:off x="1680012" y="5291072"/>
            <a:ext cx="2923700" cy="43465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12348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5305293" y="1852904"/>
            <a:ext cx="3960440" cy="1744538"/>
          </a:xfrm>
          <a:prstGeom prst="rect">
            <a:avLst/>
          </a:prstGeom>
          <a:solidFill>
            <a:srgbClr val="46506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Acidic Oxide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808348" y="8498739"/>
            <a:ext cx="3960440" cy="1744538"/>
          </a:xfrm>
          <a:prstGeom prst="rect">
            <a:avLst/>
          </a:prstGeom>
          <a:solidFill>
            <a:srgbClr val="46506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5288344" y="8497403"/>
            <a:ext cx="3960440" cy="1745874"/>
          </a:xfrm>
          <a:prstGeom prst="rect">
            <a:avLst/>
          </a:prstGeom>
          <a:solidFill>
            <a:srgbClr val="46506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Acid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7196987" y="4195357"/>
            <a:ext cx="0" cy="37019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2967246" y="6785992"/>
            <a:ext cx="2249090" cy="15478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12912080" y="7074024"/>
            <a:ext cx="1857827" cy="12773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2946225" y="3745165"/>
            <a:ext cx="2054089" cy="11338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101389" y="2538663"/>
            <a:ext cx="1046748" cy="10587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611302" y="4208523"/>
            <a:ext cx="0" cy="37206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152921" y="4195357"/>
            <a:ext cx="0" cy="37338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914246" y="6812348"/>
            <a:ext cx="1586591" cy="15099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7177109" y="6950894"/>
            <a:ext cx="1457744" cy="13714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253229" y="3473624"/>
            <a:ext cx="2130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 acid</a:t>
            </a:r>
          </a:p>
          <a:p>
            <a:r>
              <a:rPr lang="en-US" sz="2000" dirty="0" smtClean="0"/>
              <a:t>+ acidic oxide</a:t>
            </a:r>
            <a:endParaRPr lang="en-US" sz="2000" dirty="0"/>
          </a:p>
        </p:txBody>
      </p:sp>
      <p:sp>
        <p:nvSpPr>
          <p:cNvPr id="31" name="TextBox 30"/>
          <p:cNvSpPr txBox="1"/>
          <p:nvPr/>
        </p:nvSpPr>
        <p:spPr>
          <a:xfrm>
            <a:off x="12381234" y="3472874"/>
            <a:ext cx="1803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 base</a:t>
            </a:r>
          </a:p>
          <a:p>
            <a:r>
              <a:rPr lang="en-US" sz="2000" dirty="0" smtClean="0"/>
              <a:t>+ basic oxide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17196987" y="5862204"/>
            <a:ext cx="18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 H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O</a:t>
            </a:r>
            <a:endParaRPr lang="en-US" sz="2000" dirty="0"/>
          </a:p>
        </p:txBody>
      </p:sp>
      <p:sp>
        <p:nvSpPr>
          <p:cNvPr id="33" name="TextBox 32"/>
          <p:cNvSpPr txBox="1"/>
          <p:nvPr/>
        </p:nvSpPr>
        <p:spPr>
          <a:xfrm>
            <a:off x="13484427" y="7074024"/>
            <a:ext cx="18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 acid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>
            <a:off x="12260291" y="7650088"/>
            <a:ext cx="1803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 metal</a:t>
            </a:r>
            <a:br>
              <a:rPr lang="en-US" sz="2000" dirty="0" smtClean="0"/>
            </a:br>
            <a:r>
              <a:rPr lang="en-US" sz="2000" dirty="0" smtClean="0"/>
              <a:t>+ base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7454876" y="7707380"/>
            <a:ext cx="1803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 acid</a:t>
            </a:r>
            <a:br>
              <a:rPr lang="en-US" sz="2000" dirty="0" smtClean="0"/>
            </a:br>
            <a:r>
              <a:rPr lang="en-US" sz="2000" dirty="0" smtClean="0"/>
              <a:t>+ acidic oxide</a:t>
            </a:r>
          </a:p>
          <a:p>
            <a:r>
              <a:rPr lang="en-US" sz="2000" dirty="0" smtClean="0"/>
              <a:t>+ salt</a:t>
            </a:r>
            <a:endParaRPr lang="en-US" sz="2000" dirty="0"/>
          </a:p>
        </p:txBody>
      </p:sp>
      <p:sp>
        <p:nvSpPr>
          <p:cNvPr id="36" name="TextBox 35"/>
          <p:cNvSpPr txBox="1"/>
          <p:nvPr/>
        </p:nvSpPr>
        <p:spPr>
          <a:xfrm>
            <a:off x="6290187" y="7070364"/>
            <a:ext cx="18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 base</a:t>
            </a:r>
            <a:endParaRPr lang="en-US" sz="2000" dirty="0"/>
          </a:p>
        </p:txBody>
      </p:sp>
      <p:sp>
        <p:nvSpPr>
          <p:cNvPr id="37" name="TextBox 36"/>
          <p:cNvSpPr txBox="1"/>
          <p:nvPr/>
        </p:nvSpPr>
        <p:spPr>
          <a:xfrm>
            <a:off x="3060756" y="5897998"/>
            <a:ext cx="18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 H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O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4821908" y="5841419"/>
            <a:ext cx="18039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decompose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8735616" y="4951589"/>
            <a:ext cx="3960440" cy="1744538"/>
          </a:xfrm>
          <a:prstGeom prst="rect">
            <a:avLst/>
          </a:prstGeom>
          <a:solidFill>
            <a:srgbClr val="46506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808348" y="1846287"/>
            <a:ext cx="3960440" cy="1744538"/>
          </a:xfrm>
          <a:prstGeom prst="rect">
            <a:avLst/>
          </a:prstGeom>
          <a:solidFill>
            <a:srgbClr val="465068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Basic Oxide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6810994" y="3663404"/>
            <a:ext cx="1823859" cy="12063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  <p:sp>
        <p:nvSpPr>
          <p:cNvPr id="41" name="Title 3"/>
          <p:cNvSpPr>
            <a:spLocks noGrp="1"/>
          </p:cNvSpPr>
          <p:nvPr>
            <p:ph type="title"/>
          </p:nvPr>
        </p:nvSpPr>
        <p:spPr>
          <a:xfrm>
            <a:off x="1056852" y="11394504"/>
            <a:ext cx="23304500" cy="1879600"/>
          </a:xfrm>
        </p:spPr>
        <p:txBody>
          <a:bodyPr/>
          <a:lstStyle/>
          <a:p>
            <a:r>
              <a:rPr lang="en-US" altLang="ja-JP" sz="8000" dirty="0">
                <a:latin typeface="Sketch Gothic" panose="02000506040000020004" pitchFamily="50" charset="0"/>
              </a:rPr>
              <a:t>Important </a:t>
            </a:r>
            <a:r>
              <a:rPr lang="en-US" sz="8000" dirty="0">
                <a:latin typeface="Sketch Gothic" panose="02000506040000020004" pitchFamily="50" charset="0"/>
              </a:rPr>
              <a:t>Chemistry </a:t>
            </a:r>
            <a:r>
              <a:rPr lang="en-US" sz="8000" dirty="0" smtClean="0">
                <a:latin typeface="Sketch Gothic" panose="02000506040000020004" pitchFamily="50" charset="0"/>
              </a:rPr>
              <a:t>Logic and Knowledge</a:t>
            </a:r>
            <a:br>
              <a:rPr lang="en-US" sz="8000" dirty="0" smtClean="0">
                <a:latin typeface="Sketch Gothic" panose="02000506040000020004" pitchFamily="50" charset="0"/>
              </a:rPr>
            </a:br>
            <a:r>
              <a:rPr lang="ja-JP" altLang="en-US" sz="6000" dirty="0">
                <a:solidFill>
                  <a:srgbClr val="465068"/>
                </a:solidFill>
                <a:latin typeface="Exo" panose="02000603000000000000" pitchFamily="50" charset="0"/>
              </a:rPr>
              <a:t>重要な化学ロギックと知識                                           </a:t>
            </a:r>
            <a:r>
              <a:rPr lang="ja-JP" altLang="en-US" sz="9600" dirty="0">
                <a:solidFill>
                  <a:srgbClr val="465068"/>
                </a:solidFill>
                <a:latin typeface="Exo" panose="02000603000000000000" pitchFamily="50" charset="0"/>
              </a:rPr>
              <a:t/>
            </a:r>
            <a:br>
              <a:rPr lang="ja-JP" altLang="en-US" sz="9600" dirty="0">
                <a:solidFill>
                  <a:srgbClr val="465068"/>
                </a:solidFill>
                <a:latin typeface="Exo" panose="02000603000000000000" pitchFamily="50" charset="0"/>
              </a:rPr>
            </a:br>
            <a:endParaRPr lang="en-US" dirty="0">
              <a:latin typeface="Sketch Gothic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533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latin typeface="Sketch Gothic" panose="02000506040000020004" pitchFamily="50" charset="0"/>
              </a:rPr>
              <a:t>Functional </a:t>
            </a:r>
            <a:r>
              <a:rPr lang="en-US" sz="9600" dirty="0" smtClean="0">
                <a:latin typeface="Sketch Gothic" panose="02000506040000020004" pitchFamily="50" charset="0"/>
              </a:rPr>
              <a:t>Requirement</a:t>
            </a:r>
            <a:r>
              <a:rPr lang="en-US" sz="7200" dirty="0">
                <a:latin typeface="Exo" panose="02000603000000000000" pitchFamily="50" charset="0"/>
              </a:rPr>
              <a:t>・</a:t>
            </a:r>
            <a:r>
              <a:rPr lang="ja-JP" altLang="en-US" sz="7200" dirty="0">
                <a:solidFill>
                  <a:srgbClr val="465068"/>
                </a:solidFill>
                <a:latin typeface="Exo" panose="02000603000000000000" pitchFamily="50" charset="0"/>
              </a:rPr>
              <a:t>機能</a:t>
            </a:r>
            <a:r>
              <a:rPr lang="ja-JP" altLang="en-US" sz="7200" dirty="0" smtClean="0">
                <a:solidFill>
                  <a:srgbClr val="465068"/>
                </a:solidFill>
                <a:latin typeface="Exo" panose="02000603000000000000" pitchFamily="50" charset="0"/>
              </a:rPr>
              <a:t>仕様</a:t>
            </a:r>
            <a:endParaRPr lang="en-US" sz="9600" dirty="0">
              <a:latin typeface="Sketch Gothic" panose="02000506040000020004" pitchFamily="50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47119" y="4793571"/>
            <a:ext cx="14712900" cy="9697277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635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1pPr>
            <a:lvl2pPr marL="10795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2pPr>
            <a:lvl3pPr marL="1397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3pPr>
            <a:lvl4pPr marL="1651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4pPr>
            <a:lvl5pPr marL="1905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5pPr>
            <a:lvl6pPr marL="23622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6pPr>
            <a:lvl7pPr marL="28194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7pPr>
            <a:lvl8pPr marL="32766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8pPr>
            <a:lvl9pPr marL="37338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dirty="0">
                <a:latin typeface="Exo" panose="02000603000000000000" pitchFamily="50" charset="0"/>
              </a:rPr>
              <a:t>Main application Use Case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ja-JP" altLang="en-US" dirty="0" smtClean="0">
                <a:solidFill>
                  <a:srgbClr val="465068"/>
                </a:solidFill>
                <a:latin typeface="Exo" panose="02000603000000000000" pitchFamily="50" charset="0"/>
              </a:rPr>
              <a:t>ア</a:t>
            </a: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プリケーションのユースケー</a:t>
            </a:r>
            <a:r>
              <a:rPr lang="ja-JP" altLang="en-US" dirty="0" smtClean="0">
                <a:solidFill>
                  <a:srgbClr val="465068"/>
                </a:solidFill>
                <a:latin typeface="Exo" panose="02000603000000000000" pitchFamily="50" charset="0"/>
              </a:rPr>
              <a:t>ス</a:t>
            </a:r>
            <a:endParaRPr lang="en-US" altLang="ja-JP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dirty="0">
              <a:solidFill>
                <a:srgbClr val="465068"/>
              </a:solidFill>
              <a:latin typeface="Exo" panose="02000603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568" y="449287"/>
            <a:ext cx="15553728" cy="10801201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/>
        </p:spPr>
      </p:pic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32191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latin typeface="Sketch Gothic" panose="02000506040000020004" pitchFamily="50" charset="0"/>
              </a:rPr>
              <a:t>Functional </a:t>
            </a:r>
            <a:r>
              <a:rPr lang="en-US" sz="9600" dirty="0" smtClean="0">
                <a:latin typeface="Sketch Gothic" panose="02000506040000020004" pitchFamily="50" charset="0"/>
              </a:rPr>
              <a:t>Requirement</a:t>
            </a:r>
            <a:r>
              <a:rPr lang="en-US" sz="7200" dirty="0">
                <a:latin typeface="Exo" panose="02000603000000000000" pitchFamily="50" charset="0"/>
              </a:rPr>
              <a:t>・</a:t>
            </a:r>
            <a:r>
              <a:rPr lang="ja-JP" altLang="en-US" sz="7200" dirty="0">
                <a:solidFill>
                  <a:srgbClr val="465068"/>
                </a:solidFill>
                <a:latin typeface="Exo" panose="02000603000000000000" pitchFamily="50" charset="0"/>
              </a:rPr>
              <a:t>機能</a:t>
            </a:r>
            <a:r>
              <a:rPr lang="ja-JP" altLang="en-US" sz="7200" dirty="0" smtClean="0">
                <a:solidFill>
                  <a:srgbClr val="465068"/>
                </a:solidFill>
                <a:latin typeface="Exo" panose="02000603000000000000" pitchFamily="50" charset="0"/>
              </a:rPr>
              <a:t>仕様</a:t>
            </a:r>
            <a:endParaRPr lang="en-US" sz="9600" dirty="0">
              <a:latin typeface="Sketch Gothic" panose="02000506040000020004" pitchFamily="50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2688" y="4121696"/>
            <a:ext cx="13753528" cy="9697277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635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1pPr>
            <a:lvl2pPr marL="10795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2pPr>
            <a:lvl3pPr marL="1397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3pPr>
            <a:lvl4pPr marL="1651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4pPr>
            <a:lvl5pPr marL="1905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5pPr>
            <a:lvl6pPr marL="23622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6pPr>
            <a:lvl7pPr marL="28194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7pPr>
            <a:lvl8pPr marL="32766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8pPr>
            <a:lvl9pPr marL="37338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9pPr>
          </a:lstStyle>
          <a:p>
            <a:pPr marL="0" indent="0">
              <a:spcBef>
                <a:spcPts val="600"/>
              </a:spcBef>
              <a:buNone/>
            </a:pPr>
            <a:r>
              <a:rPr lang="en-US" sz="5600" dirty="0" smtClean="0">
                <a:latin typeface="Exo" panose="02000603000000000000" pitchFamily="50" charset="0"/>
              </a:rPr>
              <a:t>Administration application Use Case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ja-JP" altLang="en-US" sz="5600" dirty="0" smtClean="0">
                <a:solidFill>
                  <a:srgbClr val="465068"/>
                </a:solidFill>
                <a:latin typeface="Exo" panose="02000603000000000000" pitchFamily="50" charset="0"/>
              </a:rPr>
              <a:t>管理アプリケーションのユースケース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504" y="449288"/>
            <a:ext cx="15625736" cy="10945216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/>
        </p:spPr>
      </p:pic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418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latin typeface="Sketch Gothic" panose="02000506040000020004" pitchFamily="50" charset="0"/>
              </a:rPr>
              <a:t>Non-functional </a:t>
            </a:r>
            <a:r>
              <a:rPr lang="en-US" sz="9600" dirty="0" smtClean="0">
                <a:latin typeface="Sketch Gothic" panose="02000506040000020004" pitchFamily="50" charset="0"/>
              </a:rPr>
              <a:t>Requirement</a:t>
            </a:r>
            <a:r>
              <a:rPr lang="en-US" sz="7200" dirty="0">
                <a:latin typeface="Exo" panose="02000603000000000000" pitchFamily="50" charset="0"/>
              </a:rPr>
              <a:t>・</a:t>
            </a:r>
            <a:r>
              <a:rPr lang="ja-JP" altLang="en-US" sz="7200" dirty="0">
                <a:solidFill>
                  <a:srgbClr val="465068"/>
                </a:solidFill>
                <a:latin typeface="Exo" panose="02000603000000000000" pitchFamily="50" charset="0"/>
              </a:rPr>
              <a:t>非機能</a:t>
            </a:r>
            <a:r>
              <a:rPr lang="ja-JP" altLang="en-US" sz="7200" dirty="0" smtClean="0">
                <a:solidFill>
                  <a:srgbClr val="465068"/>
                </a:solidFill>
                <a:latin typeface="Exo" panose="02000603000000000000" pitchFamily="50" charset="0"/>
              </a:rPr>
              <a:t>仕様</a:t>
            </a:r>
            <a:endParaRPr lang="en-US" sz="9600" dirty="0">
              <a:latin typeface="Sketch Gothic" panose="02000506040000020004" pitchFamily="50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15336" y="6449755"/>
            <a:ext cx="42556728" cy="7897077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635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1pPr>
            <a:lvl2pPr marL="10795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2pPr>
            <a:lvl3pPr marL="1397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3pPr>
            <a:lvl4pPr marL="1651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4pPr>
            <a:lvl5pPr marL="1905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5pPr>
            <a:lvl6pPr marL="23622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6pPr>
            <a:lvl7pPr marL="28194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7pPr>
            <a:lvl8pPr marL="32766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8pPr>
            <a:lvl9pPr marL="37338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9pPr>
          </a:lstStyle>
          <a:p>
            <a:pPr marL="0" indent="0">
              <a:spcBef>
                <a:spcPts val="2000"/>
              </a:spcBef>
              <a:buNone/>
            </a:pPr>
            <a:endParaRPr lang="en-US" dirty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lvl="1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Exo" panose="02000603000000000000" pitchFamily="50" charset="0"/>
              </a:rPr>
              <a:t>Reliable Chemical </a:t>
            </a:r>
            <a:r>
              <a:rPr lang="en-US" dirty="0" smtClean="0">
                <a:latin typeface="Exo" panose="02000603000000000000" pitchFamily="50" charset="0"/>
              </a:rPr>
              <a:t>Compounds and Chemical Elements </a:t>
            </a:r>
          </a:p>
          <a:p>
            <a:pPr lvl="1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Exo" panose="02000603000000000000" pitchFamily="50" charset="0"/>
              </a:rPr>
              <a:t>Reliable Chemical </a:t>
            </a:r>
            <a:r>
              <a:rPr lang="en-US" dirty="0" smtClean="0">
                <a:latin typeface="Exo" panose="02000603000000000000" pitchFamily="50" charset="0"/>
              </a:rPr>
              <a:t>Reaction Balancing </a:t>
            </a:r>
          </a:p>
          <a:p>
            <a:pPr lvl="1">
              <a:spcBef>
                <a:spcPts val="2000"/>
              </a:spcBef>
              <a:buFont typeface="Arial" panose="020B0604020202020204" pitchFamily="34" charset="0"/>
              <a:buChar char="•"/>
            </a:pPr>
            <a:r>
              <a:rPr lang="en-US" dirty="0" smtClean="0">
                <a:latin typeface="Exo" panose="02000603000000000000" pitchFamily="50" charset="0"/>
              </a:rPr>
              <a:t>Accurate search result</a:t>
            </a:r>
            <a:endParaRPr lang="en-US" dirty="0">
              <a:latin typeface="Exo" panose="02000603000000000000" pitchFamily="50" charset="0"/>
            </a:endParaRPr>
          </a:p>
          <a:p>
            <a:pPr marL="444500" lvl="1" indent="0">
              <a:spcBef>
                <a:spcPts val="2000"/>
              </a:spcBef>
              <a:buNone/>
            </a:pPr>
            <a:endParaRPr lang="en-US" dirty="0" smtClean="0">
              <a:latin typeface="Exo" panose="02000603000000000000" pitchFamily="50" charset="0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1572915" y="511942"/>
            <a:ext cx="4608512" cy="2160240"/>
          </a:xfrm>
          <a:prstGeom prst="roundRect">
            <a:avLst/>
          </a:prstGeom>
          <a:solidFill>
            <a:srgbClr val="46506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03200" cap="flat" cmpd="sng" algn="ctr">
                <a:solidFill>
                  <a:srgbClr val="CB9217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Exo" panose="02000603000000000000" pitchFamily="50" charset="0"/>
              </a:rPr>
              <a:t>Usability </a:t>
            </a:r>
            <a:r>
              <a:rPr lang="en-US" dirty="0" smtClean="0">
                <a:solidFill>
                  <a:schemeClr val="bg1"/>
                </a:solidFill>
                <a:latin typeface="Exo" panose="02000603000000000000" pitchFamily="50" charset="0"/>
              </a:rPr>
              <a:t>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chemeClr val="bg1"/>
                </a:solidFill>
                <a:latin typeface="Exo" panose="02000603000000000000" pitchFamily="50" charset="0"/>
              </a:rPr>
              <a:t>有用性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572914" y="3905672"/>
            <a:ext cx="4608512" cy="2160240"/>
          </a:xfrm>
          <a:prstGeom prst="roundRect">
            <a:avLst/>
          </a:prstGeom>
          <a:solidFill>
            <a:srgbClr val="46506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03200" cap="flat" cmpd="sng" algn="ctr">
                <a:solidFill>
                  <a:srgbClr val="CB9217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bg1"/>
                </a:solidFill>
                <a:latin typeface="Exo" panose="02000603000000000000" pitchFamily="50" charset="0"/>
              </a:rPr>
              <a:t>Performance </a:t>
            </a:r>
            <a:r>
              <a:rPr lang="en-US" dirty="0" err="1">
                <a:solidFill>
                  <a:schemeClr val="bg1"/>
                </a:solidFill>
                <a:latin typeface="Exo" panose="02000603000000000000" pitchFamily="50" charset="0"/>
              </a:rPr>
              <a:t>性能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483925" y="7866112"/>
            <a:ext cx="4697501" cy="2160240"/>
          </a:xfrm>
          <a:prstGeom prst="roundRect">
            <a:avLst/>
          </a:prstGeom>
          <a:solidFill>
            <a:srgbClr val="46506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03200" cap="flat" cmpd="sng" algn="ctr">
                <a:solidFill>
                  <a:srgbClr val="CB9217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bg1"/>
                </a:solidFill>
                <a:latin typeface="Exo" panose="02000603000000000000" pitchFamily="50" charset="0"/>
              </a:rPr>
              <a:t>Reliability </a:t>
            </a:r>
          </a:p>
          <a:p>
            <a:r>
              <a:rPr lang="en-US" dirty="0" err="1">
                <a:solidFill>
                  <a:schemeClr val="bg1"/>
                </a:solidFill>
                <a:latin typeface="Exo" panose="02000603000000000000" pitchFamily="50" charset="0"/>
              </a:rPr>
              <a:t>信頼性</a:t>
            </a:r>
            <a:endParaRPr lang="en-US" dirty="0">
              <a:solidFill>
                <a:schemeClr val="bg1"/>
              </a:solidFill>
              <a:latin typeface="Exo" panose="02000603000000000000" pitchFamily="5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15889" y="758990"/>
            <a:ext cx="28149254" cy="4298810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defPPr>
              <a:defRPr lang="en-US"/>
            </a:defPPr>
            <a:lvl1pPr marL="0" indent="0" algn="l">
              <a:spcBef>
                <a:spcPts val="5200"/>
              </a:spcBef>
              <a:buClr>
                <a:srgbClr val="3E4C88"/>
              </a:buClr>
              <a:buSzPct val="65000"/>
              <a:buFont typeface="Wingdings" charset="2"/>
              <a:buNone/>
              <a:defRPr sz="4800">
                <a:solidFill>
                  <a:srgbClr val="465068"/>
                </a:solidFill>
                <a:latin typeface="+mn-lt"/>
                <a:ea typeface="+mn-ea"/>
                <a:cs typeface="+mn-cs"/>
              </a:defRPr>
            </a:lvl1pPr>
            <a:lvl2pPr marL="1079500" lvl="1" indent="-635000" algn="l">
              <a:spcBef>
                <a:spcPts val="5200"/>
              </a:spcBef>
              <a:buClr>
                <a:srgbClr val="3E4C88"/>
              </a:buClr>
              <a:buSzPct val="65000"/>
              <a:buFont typeface="Arial" panose="020B0604020202020204" pitchFamily="34" charset="0"/>
              <a:buChar char="•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</a:defRPr>
            </a:lvl2pPr>
            <a:lvl3pPr marL="1397000" indent="-635000" algn="l">
              <a:spcBef>
                <a:spcPts val="5200"/>
              </a:spcBef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</a:defRPr>
            </a:lvl3pPr>
            <a:lvl4pPr marL="1651000" indent="-635000" algn="l">
              <a:spcBef>
                <a:spcPts val="5200"/>
              </a:spcBef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</a:defRPr>
            </a:lvl4pPr>
            <a:lvl5pPr marL="1905000" indent="-635000" algn="l">
              <a:spcBef>
                <a:spcPts val="5200"/>
              </a:spcBef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</a:defRPr>
            </a:lvl5pPr>
            <a:lvl6pPr marL="2362200" indent="-63500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</a:defRPr>
            </a:lvl6pPr>
            <a:lvl7pPr marL="2819400" indent="-63500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</a:defRPr>
            </a:lvl7pPr>
            <a:lvl8pPr marL="3276600" indent="-63500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</a:defRPr>
            </a:lvl8pPr>
            <a:lvl9pPr marL="3733800" indent="-63500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2000"/>
              </a:spcBef>
            </a:pPr>
            <a:r>
              <a:rPr lang="en-US" dirty="0">
                <a:latin typeface="Exo" panose="02000603000000000000" pitchFamily="50" charset="0"/>
                <a:sym typeface="News Cycle" charset="0"/>
              </a:rPr>
              <a:t>Interface</a:t>
            </a:r>
            <a:r>
              <a:rPr lang="en-US" dirty="0">
                <a:latin typeface="Exo" panose="02000603000000000000" pitchFamily="50" charset="0"/>
              </a:rPr>
              <a:t> should be simple, easy-to-use, </a:t>
            </a:r>
            <a:r>
              <a:rPr lang="en-US" dirty="0" smtClean="0">
                <a:latin typeface="Exo" panose="02000603000000000000" pitchFamily="50" charset="0"/>
              </a:rPr>
              <a:t>clear</a:t>
            </a:r>
            <a:endParaRPr lang="en-US" dirty="0">
              <a:latin typeface="Exo" panose="02000603000000000000" pitchFamily="50" charset="0"/>
            </a:endParaRPr>
          </a:p>
          <a:p>
            <a:pPr lvl="1">
              <a:spcBef>
                <a:spcPts val="2000"/>
              </a:spcBef>
            </a:pPr>
            <a:r>
              <a:rPr lang="en-US" dirty="0">
                <a:latin typeface="Exo" panose="02000603000000000000" pitchFamily="50" charset="0"/>
              </a:rPr>
              <a:t>Provide an introduction to support </a:t>
            </a:r>
            <a:r>
              <a:rPr lang="en-US" dirty="0" smtClean="0">
                <a:latin typeface="Exo" panose="02000603000000000000" pitchFamily="50" charset="0"/>
              </a:rPr>
              <a:t>users</a:t>
            </a:r>
            <a:endParaRPr lang="en-US" dirty="0">
              <a:latin typeface="Exo" panose="02000603000000000000" pitchFamily="50" charset="0"/>
            </a:endParaRPr>
          </a:p>
          <a:p>
            <a:pPr>
              <a:spcBef>
                <a:spcPts val="2000"/>
              </a:spcBef>
            </a:pPr>
            <a:endParaRPr lang="en-US" dirty="0">
              <a:latin typeface="Exo" panose="02000603000000000000" pitchFamily="50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15888" y="4096330"/>
            <a:ext cx="34102385" cy="4129822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defPPr>
              <a:defRPr lang="en-US"/>
            </a:defPPr>
            <a:lvl1pPr marL="0" indent="0" algn="l">
              <a:spcBef>
                <a:spcPts val="5200"/>
              </a:spcBef>
              <a:buClr>
                <a:srgbClr val="3E4C88"/>
              </a:buClr>
              <a:buSzPct val="65000"/>
              <a:buFont typeface="Wingdings" charset="2"/>
              <a:buNone/>
              <a:defRPr sz="4800">
                <a:solidFill>
                  <a:srgbClr val="465068"/>
                </a:solidFill>
                <a:latin typeface="+mn-lt"/>
                <a:ea typeface="+mn-ea"/>
                <a:cs typeface="+mn-cs"/>
              </a:defRPr>
            </a:lvl1pPr>
            <a:lvl2pPr marL="1079500" lvl="1" indent="-635000" algn="l">
              <a:spcBef>
                <a:spcPts val="5200"/>
              </a:spcBef>
              <a:buClr>
                <a:srgbClr val="3E4C88"/>
              </a:buClr>
              <a:buSzPct val="65000"/>
              <a:buFont typeface="Arial" panose="020B0604020202020204" pitchFamily="34" charset="0"/>
              <a:buChar char="•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</a:defRPr>
            </a:lvl2pPr>
            <a:lvl3pPr marL="1397000" indent="-635000" algn="l">
              <a:spcBef>
                <a:spcPts val="5200"/>
              </a:spcBef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</a:defRPr>
            </a:lvl3pPr>
            <a:lvl4pPr marL="1651000" indent="-635000" algn="l">
              <a:spcBef>
                <a:spcPts val="5200"/>
              </a:spcBef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</a:defRPr>
            </a:lvl4pPr>
            <a:lvl5pPr marL="1905000" indent="-635000" algn="l">
              <a:spcBef>
                <a:spcPts val="5200"/>
              </a:spcBef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</a:defRPr>
            </a:lvl5pPr>
            <a:lvl6pPr marL="2362200" indent="-63500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</a:defRPr>
            </a:lvl6pPr>
            <a:lvl7pPr marL="2819400" indent="-63500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</a:defRPr>
            </a:lvl7pPr>
            <a:lvl8pPr marL="3276600" indent="-63500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</a:defRPr>
            </a:lvl8pPr>
            <a:lvl9pPr marL="3733800" indent="-63500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2000"/>
              </a:spcBef>
            </a:pPr>
            <a:r>
              <a:rPr lang="en-US" dirty="0">
                <a:latin typeface="Exo" panose="02000603000000000000" pitchFamily="50" charset="0"/>
              </a:rPr>
              <a:t>Maximum </a:t>
            </a:r>
            <a:r>
              <a:rPr lang="en-US" dirty="0" smtClean="0">
                <a:latin typeface="Exo" panose="02000603000000000000" pitchFamily="50" charset="0"/>
              </a:rPr>
              <a:t>display information response must </a:t>
            </a:r>
            <a:r>
              <a:rPr lang="en-US" dirty="0">
                <a:latin typeface="Exo" panose="02000603000000000000" pitchFamily="50" charset="0"/>
              </a:rPr>
              <a:t>&lt;</a:t>
            </a:r>
            <a:r>
              <a:rPr lang="en-US" dirty="0" smtClean="0">
                <a:latin typeface="Exo" panose="02000603000000000000" pitchFamily="50" charset="0"/>
              </a:rPr>
              <a:t> 0.5’’</a:t>
            </a:r>
            <a:endParaRPr lang="en-US" dirty="0">
              <a:latin typeface="Exo" panose="02000603000000000000" pitchFamily="50" charset="0"/>
            </a:endParaRPr>
          </a:p>
          <a:p>
            <a:pPr lvl="1">
              <a:spcBef>
                <a:spcPts val="2000"/>
              </a:spcBef>
            </a:pPr>
            <a:r>
              <a:rPr lang="en-US" dirty="0" smtClean="0">
                <a:latin typeface="Exo" panose="02000603000000000000" pitchFamily="50" charset="0"/>
              </a:rPr>
              <a:t>Maximum </a:t>
            </a:r>
            <a:r>
              <a:rPr lang="en-US" dirty="0">
                <a:latin typeface="Exo" panose="02000603000000000000" pitchFamily="50" charset="0"/>
              </a:rPr>
              <a:t>display </a:t>
            </a:r>
            <a:r>
              <a:rPr lang="en-US" dirty="0" smtClean="0">
                <a:latin typeface="Exo" panose="02000603000000000000" pitchFamily="50" charset="0"/>
              </a:rPr>
              <a:t>balance </a:t>
            </a:r>
            <a:r>
              <a:rPr lang="en-US" dirty="0">
                <a:latin typeface="Exo" panose="02000603000000000000" pitchFamily="50" charset="0"/>
              </a:rPr>
              <a:t>chemical reaction </a:t>
            </a:r>
            <a:r>
              <a:rPr lang="en-US" dirty="0" smtClean="0">
                <a:latin typeface="Exo" panose="02000603000000000000" pitchFamily="50" charset="0"/>
              </a:rPr>
              <a:t>must &lt; 0.5’’</a:t>
            </a:r>
            <a:endParaRPr lang="en-US" dirty="0">
              <a:latin typeface="Exo" panose="02000603000000000000" pitchFamily="50" charset="0"/>
            </a:endParaRPr>
          </a:p>
          <a:p>
            <a:pPr>
              <a:spcBef>
                <a:spcPts val="2000"/>
              </a:spcBef>
            </a:pPr>
            <a:endParaRPr lang="en-US" dirty="0">
              <a:latin typeface="Exo" panose="02000603000000000000" pitchFamily="50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78933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6" grpId="0" animBg="1"/>
      <p:bldP spid="7" grpId="0" animBg="1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>
                <a:latin typeface="Heart Breaking Bad" panose="02000500000000000000" pitchFamily="2" charset="0"/>
              </a:rPr>
              <a:t>S</a:t>
            </a:r>
            <a:r>
              <a:rPr lang="en-US" cap="none" dirty="0" smtClean="0">
                <a:solidFill>
                  <a:srgbClr val="465068"/>
                </a:solidFill>
                <a:latin typeface="Heart Breaking Bad" panose="02000500000000000000" pitchFamily="2" charset="0"/>
              </a:rPr>
              <a:t>oftware </a:t>
            </a:r>
            <a:r>
              <a:rPr lang="en-US" cap="none" dirty="0" smtClean="0">
                <a:latin typeface="Heart Breaking Bad" panose="02000500000000000000" pitchFamily="2" charset="0"/>
              </a:rPr>
              <a:t>D</a:t>
            </a:r>
            <a:r>
              <a:rPr lang="en-US" cap="none" dirty="0" smtClean="0">
                <a:solidFill>
                  <a:srgbClr val="465068"/>
                </a:solidFill>
                <a:latin typeface="Heart Breaking Bad" panose="02000500000000000000" pitchFamily="2" charset="0"/>
              </a:rPr>
              <a:t>esign</a:t>
            </a:r>
            <a:endParaRPr lang="en-US" cap="none" dirty="0">
              <a:solidFill>
                <a:srgbClr val="465068"/>
              </a:solidFill>
              <a:latin typeface="Heart Breaking Bad" panose="020005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254250" y="6785644"/>
            <a:ext cx="21098990" cy="4968900"/>
          </a:xfrm>
        </p:spPr>
        <p:txBody>
          <a:bodyPr/>
          <a:lstStyle/>
          <a:p>
            <a:pPr>
              <a:tabLst>
                <a:tab pos="16510000" algn="l"/>
              </a:tabLst>
            </a:pPr>
            <a:r>
              <a:rPr lang="ja-JP" altLang="en-US" dirty="0">
                <a:solidFill>
                  <a:srgbClr val="465068"/>
                </a:solidFill>
              </a:rPr>
              <a:t>ソフトウェア デザイ</a:t>
            </a:r>
            <a:r>
              <a:rPr lang="ja-JP" altLang="en-US" dirty="0" smtClean="0">
                <a:solidFill>
                  <a:srgbClr val="465068"/>
                </a:solidFill>
              </a:rPr>
              <a:t>ン</a:t>
            </a:r>
            <a:endParaRPr lang="en-US" altLang="ja-JP" dirty="0" smtClean="0">
              <a:solidFill>
                <a:srgbClr val="465068"/>
              </a:solidFill>
            </a:endParaRPr>
          </a:p>
          <a:p>
            <a:pPr>
              <a:tabLst>
                <a:tab pos="16510000" algn="l"/>
              </a:tabLst>
            </a:pPr>
            <a:endParaRPr lang="en-US" altLang="ja-JP" dirty="0" smtClean="0">
              <a:solidFill>
                <a:srgbClr val="465068"/>
              </a:solidFill>
            </a:endParaRPr>
          </a:p>
          <a:p>
            <a:pPr>
              <a:tabLst>
                <a:tab pos="16510000" algn="l"/>
              </a:tabLst>
            </a:pPr>
            <a:endParaRPr lang="en-US" dirty="0" smtClean="0">
              <a:latin typeface="News Cycle" panose="02000803000000000000" pitchFamily="2" charset="2"/>
            </a:endParaRPr>
          </a:p>
          <a:p>
            <a:pPr>
              <a:tabLst>
                <a:tab pos="16510000" algn="l"/>
              </a:tabLst>
            </a:pPr>
            <a:endParaRPr lang="en-US" altLang="ja-JP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>
              <a:tabLst>
                <a:tab pos="16510000" algn="l"/>
              </a:tabLst>
            </a:pPr>
            <a:r>
              <a:rPr lang="en-US" dirty="0"/>
              <a:t/>
            </a:r>
            <a:br>
              <a:rPr lang="en-US" dirty="0"/>
            </a:br>
            <a:endParaRPr lang="en-US" dirty="0" smtClean="0">
              <a:latin typeface="News Cycle" panose="02000803000000000000" pitchFamily="2" charset="2"/>
            </a:endParaRPr>
          </a:p>
          <a:p>
            <a:pPr>
              <a:tabLst>
                <a:tab pos="16510000" algn="l"/>
              </a:tabLst>
            </a:pPr>
            <a:endParaRPr lang="en-US" dirty="0">
              <a:latin typeface="News Cycle" panose="02000803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7489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>
                <a:latin typeface="Sketch Gothic" panose="02000506040000020004" pitchFamily="50" charset="0"/>
              </a:rPr>
              <a:t>CONTENT・</a:t>
            </a:r>
            <a:r>
              <a:rPr lang="ja-JP" altLang="en-US" sz="9600" dirty="0">
                <a:solidFill>
                  <a:srgbClr val="465068"/>
                </a:solidFill>
              </a:rPr>
              <a:t>内容</a:t>
            </a:r>
            <a:endParaRPr lang="en-US" sz="9600" dirty="0">
              <a:solidFill>
                <a:srgbClr val="465068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97746" y="1014433"/>
            <a:ext cx="19874208" cy="9733202"/>
          </a:xfrm>
          <a:prstGeom prst="rect">
            <a:avLst/>
          </a:prstGeom>
        </p:spPr>
        <p:txBody>
          <a:bodyPr numCol="2" spcCol="360000">
            <a:normAutofit lnSpcReduction="10000"/>
          </a:bodyPr>
          <a:lstStyle>
            <a:lvl1pPr marL="635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1pPr>
            <a:lvl2pPr marL="10795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2pPr>
            <a:lvl3pPr marL="1397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3pPr>
            <a:lvl4pPr marL="1651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4pPr>
            <a:lvl5pPr marL="1905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5pPr>
            <a:lvl6pPr marL="23622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6pPr>
            <a:lvl7pPr marL="28194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7pPr>
            <a:lvl8pPr marL="32766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8pPr>
            <a:lvl9pPr marL="37338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9pPr>
          </a:lstStyle>
          <a:p>
            <a:r>
              <a:rPr lang="en-US" dirty="0">
                <a:latin typeface="Exo" panose="02000603000000000000" pitchFamily="50" charset="0"/>
              </a:rPr>
              <a:t>Overall System Architecture </a:t>
            </a:r>
            <a:r>
              <a:rPr lang="en-US" dirty="0" smtClean="0">
                <a:latin typeface="Exo" panose="02000603000000000000" pitchFamily="50" charset="0"/>
              </a:rPr>
              <a:t>Design</a:t>
            </a:r>
          </a:p>
          <a:p>
            <a:pPr marL="0" indent="0">
              <a:buNone/>
            </a:pPr>
            <a:r>
              <a:rPr lang="ja-JP" altLang="en-US" dirty="0" smtClean="0">
                <a:solidFill>
                  <a:srgbClr val="001445"/>
                </a:solidFill>
              </a:rPr>
              <a:t>全体的</a:t>
            </a:r>
            <a:r>
              <a:rPr lang="ja-JP" altLang="en-US" dirty="0">
                <a:solidFill>
                  <a:srgbClr val="001445"/>
                </a:solidFill>
              </a:rPr>
              <a:t>なシステムアーキテクチャ設計</a:t>
            </a:r>
            <a:endParaRPr lang="en-US" dirty="0">
              <a:solidFill>
                <a:srgbClr val="001445"/>
              </a:solidFill>
              <a:latin typeface="Exo" panose="02000603000000000000" pitchFamily="50" charset="0"/>
            </a:endParaRPr>
          </a:p>
          <a:p>
            <a:r>
              <a:rPr lang="en-US" dirty="0">
                <a:latin typeface="Exo" panose="02000603000000000000" pitchFamily="50" charset="0"/>
              </a:rPr>
              <a:t>Application Architecture </a:t>
            </a:r>
            <a:r>
              <a:rPr lang="en-US" dirty="0" smtClean="0">
                <a:latin typeface="Exo" panose="02000603000000000000" pitchFamily="50" charset="0"/>
              </a:rPr>
              <a:t>Design</a:t>
            </a:r>
          </a:p>
          <a:p>
            <a:pPr marL="0" indent="0">
              <a:buNone/>
            </a:pPr>
            <a:r>
              <a:rPr lang="ja-JP" altLang="en-US" dirty="0" smtClean="0">
                <a:solidFill>
                  <a:srgbClr val="001445"/>
                </a:solidFill>
              </a:rPr>
              <a:t>アプリケーションアーキテクチャ</a:t>
            </a:r>
            <a:r>
              <a:rPr lang="ja-JP" altLang="en-US" dirty="0">
                <a:solidFill>
                  <a:srgbClr val="001445"/>
                </a:solidFill>
              </a:rPr>
              <a:t>設計</a:t>
            </a:r>
            <a:endParaRPr lang="en-US" altLang="ja-JP" dirty="0">
              <a:solidFill>
                <a:srgbClr val="001445"/>
              </a:solidFill>
            </a:endParaRPr>
          </a:p>
          <a:p>
            <a:r>
              <a:rPr lang="en-US" dirty="0">
                <a:latin typeface="Exo" panose="02000603000000000000" pitchFamily="50" charset="0"/>
              </a:rPr>
              <a:t>Screen </a:t>
            </a:r>
            <a:r>
              <a:rPr lang="en-US" dirty="0" smtClean="0">
                <a:latin typeface="Exo" panose="02000603000000000000" pitchFamily="50" charset="0"/>
              </a:rPr>
              <a:t>Design</a:t>
            </a:r>
          </a:p>
          <a:p>
            <a:pPr marL="0" indent="0">
              <a:buNone/>
            </a:pPr>
            <a:r>
              <a:rPr lang="ja-JP" altLang="en-US" dirty="0" smtClean="0">
                <a:solidFill>
                  <a:srgbClr val="001445"/>
                </a:solidFill>
                <a:latin typeface="Exo" panose="02000603000000000000" pitchFamily="50" charset="0"/>
              </a:rPr>
              <a:t>画面</a:t>
            </a:r>
            <a:r>
              <a:rPr lang="ja-JP" altLang="en-US" dirty="0">
                <a:solidFill>
                  <a:srgbClr val="001445"/>
                </a:solidFill>
                <a:latin typeface="Exo" panose="02000603000000000000" pitchFamily="50" charset="0"/>
              </a:rPr>
              <a:t>設計</a:t>
            </a:r>
          </a:p>
          <a:p>
            <a:pPr>
              <a:tabLst>
                <a:tab pos="16510000" algn="l"/>
              </a:tabLst>
            </a:pPr>
            <a:r>
              <a:rPr lang="en-US" altLang="en-US" dirty="0">
                <a:latin typeface="Exo" panose="02000603000000000000" pitchFamily="50" charset="0"/>
              </a:rPr>
              <a:t>Application Logical </a:t>
            </a:r>
            <a:r>
              <a:rPr lang="en-US" altLang="en-US" dirty="0" smtClean="0">
                <a:latin typeface="Exo" panose="02000603000000000000" pitchFamily="50" charset="0"/>
              </a:rPr>
              <a:t>View</a:t>
            </a:r>
          </a:p>
          <a:p>
            <a:pPr marL="0" indent="0">
              <a:buNone/>
              <a:tabLst>
                <a:tab pos="16510000" algn="l"/>
              </a:tabLst>
            </a:pPr>
            <a:r>
              <a:rPr lang="ja-JP" altLang="en-US" dirty="0" smtClean="0">
                <a:solidFill>
                  <a:srgbClr val="001445"/>
                </a:solidFill>
                <a:latin typeface="Exo" panose="02000603000000000000" pitchFamily="50" charset="0"/>
              </a:rPr>
              <a:t>アプリケーション</a:t>
            </a:r>
            <a:r>
              <a:rPr lang="ja-JP" altLang="en-US" dirty="0">
                <a:solidFill>
                  <a:srgbClr val="001445"/>
                </a:solidFill>
                <a:latin typeface="Exo" panose="02000603000000000000" pitchFamily="50" charset="0"/>
              </a:rPr>
              <a:t>の論理ビュー</a:t>
            </a:r>
            <a:endParaRPr lang="en-US" altLang="ja-JP" dirty="0">
              <a:solidFill>
                <a:srgbClr val="001445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dirty="0">
                <a:latin typeface="Exo" panose="02000603000000000000" pitchFamily="50" charset="0"/>
              </a:rPr>
              <a:t>Chemical Reaction Balancing </a:t>
            </a:r>
            <a:r>
              <a:rPr lang="en-US" dirty="0" smtClean="0">
                <a:latin typeface="Exo" panose="02000603000000000000" pitchFamily="50" charset="0"/>
              </a:rPr>
              <a:t>Algorithm</a:t>
            </a:r>
          </a:p>
          <a:p>
            <a:pPr marL="0" indent="0">
              <a:buNone/>
              <a:tabLst>
                <a:tab pos="16510000" algn="l"/>
              </a:tabLst>
            </a:pPr>
            <a:r>
              <a:rPr lang="ja-JP" altLang="en-US" dirty="0" smtClean="0">
                <a:solidFill>
                  <a:srgbClr val="001445"/>
                </a:solidFill>
              </a:rPr>
              <a:t>化</a:t>
            </a:r>
            <a:r>
              <a:rPr lang="ja-JP" altLang="en-US" dirty="0" smtClean="0">
                <a:solidFill>
                  <a:srgbClr val="001445"/>
                </a:solidFill>
                <a:latin typeface="Exo" panose="02000603000000000000" pitchFamily="50" charset="0"/>
              </a:rPr>
              <a:t>学</a:t>
            </a:r>
            <a:r>
              <a:rPr lang="ja-JP" altLang="en-US" dirty="0">
                <a:solidFill>
                  <a:srgbClr val="001445"/>
                </a:solidFill>
                <a:latin typeface="Exo" panose="02000603000000000000" pitchFamily="50" charset="0"/>
              </a:rPr>
              <a:t>反応バランシング方法</a:t>
            </a:r>
            <a:endParaRPr lang="en-US" altLang="ja-JP" dirty="0">
              <a:solidFill>
                <a:srgbClr val="001445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altLang="ja-JP" dirty="0">
                <a:latin typeface="Exo" panose="02000603000000000000" pitchFamily="50" charset="0"/>
              </a:rPr>
              <a:t>Data </a:t>
            </a:r>
            <a:r>
              <a:rPr lang="en-US" altLang="ja-JP" dirty="0" smtClean="0">
                <a:latin typeface="Exo" panose="02000603000000000000" pitchFamily="50" charset="0"/>
              </a:rPr>
              <a:t>Design</a:t>
            </a:r>
          </a:p>
          <a:p>
            <a:pPr marL="0" indent="0">
              <a:buNone/>
              <a:tabLst>
                <a:tab pos="16510000" algn="l"/>
              </a:tabLst>
            </a:pPr>
            <a:r>
              <a:rPr lang="ja-JP" altLang="en-US" dirty="0" smtClean="0">
                <a:solidFill>
                  <a:srgbClr val="001445"/>
                </a:solidFill>
                <a:latin typeface="Exo" panose="02000603000000000000" pitchFamily="50" charset="0"/>
              </a:rPr>
              <a:t>データ</a:t>
            </a:r>
            <a:r>
              <a:rPr lang="ja-JP" altLang="en-US" dirty="0">
                <a:solidFill>
                  <a:srgbClr val="001445"/>
                </a:solidFill>
                <a:latin typeface="Exo" panose="02000603000000000000" pitchFamily="50" charset="0"/>
              </a:rPr>
              <a:t>設計</a:t>
            </a:r>
          </a:p>
        </p:txBody>
      </p:sp>
      <p:pic>
        <p:nvPicPr>
          <p:cNvPr id="7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706888" y="6067497"/>
            <a:ext cx="10342782" cy="23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866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smtClean="0"/>
              <a:t>YOUR COMPANY NAME  |  LONG &amp; INTERESTING PRESENTATION TITLE   |  VERSION NO. XXX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9500" y="10595024"/>
            <a:ext cx="22110700" cy="1879600"/>
          </a:xfrm>
        </p:spPr>
        <p:txBody>
          <a:bodyPr/>
          <a:lstStyle/>
          <a:p>
            <a:pPr marL="0" indent="0">
              <a:buNone/>
            </a:pPr>
            <a:r>
              <a:rPr lang="en-US" sz="8800" dirty="0">
                <a:latin typeface="Sketch Gothic" panose="02000506040000020004" pitchFamily="50" charset="0"/>
              </a:rPr>
              <a:t>Overall System Architecture Design</a:t>
            </a:r>
            <a:r>
              <a:rPr lang="en-US" sz="6000" dirty="0">
                <a:latin typeface="Exo" panose="02000603000000000000" pitchFamily="50" charset="0"/>
              </a:rPr>
              <a:t/>
            </a:r>
            <a:br>
              <a:rPr lang="en-US" sz="6000" dirty="0">
                <a:latin typeface="Exo" panose="02000603000000000000" pitchFamily="50" charset="0"/>
              </a:rPr>
            </a:br>
            <a:r>
              <a:rPr lang="ja-JP" altLang="en-US" sz="6000" dirty="0">
                <a:solidFill>
                  <a:srgbClr val="001445"/>
                </a:solidFill>
              </a:rPr>
              <a:t>全体的なシステムアーキテクチャ設計</a:t>
            </a:r>
            <a:endParaRPr lang="en-US" altLang="ja-JP" sz="6000" dirty="0">
              <a:solidFill>
                <a:srgbClr val="00144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978" y="508758"/>
            <a:ext cx="20903743" cy="9805626"/>
          </a:xfrm>
          <a:prstGeom prst="rect">
            <a:avLst/>
          </a:prstGeom>
          <a:ln w="28575"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3966399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9500" y="10602416"/>
            <a:ext cx="22110700" cy="1879600"/>
          </a:xfrm>
        </p:spPr>
        <p:txBody>
          <a:bodyPr/>
          <a:lstStyle/>
          <a:p>
            <a:r>
              <a:rPr lang="en-US" sz="8800" dirty="0">
                <a:latin typeface="Sketch Gothic" panose="02000506040000020004" pitchFamily="50" charset="0"/>
              </a:rPr>
              <a:t>Application Architecture Design</a:t>
            </a:r>
            <a:r>
              <a:rPr lang="en-US" sz="6000" dirty="0">
                <a:latin typeface="Exo" panose="02000603000000000000" pitchFamily="50" charset="0"/>
              </a:rPr>
              <a:t/>
            </a:r>
            <a:br>
              <a:rPr lang="en-US" sz="6000" dirty="0">
                <a:latin typeface="Exo" panose="02000603000000000000" pitchFamily="50" charset="0"/>
              </a:rPr>
            </a:br>
            <a:r>
              <a:rPr lang="ja-JP" altLang="en-US" sz="6000" dirty="0">
                <a:solidFill>
                  <a:srgbClr val="001445"/>
                </a:solidFill>
              </a:rPr>
              <a:t>アプリケーションアーキテクチャ設計</a:t>
            </a:r>
            <a:endParaRPr lang="en-US" sz="6600" dirty="0">
              <a:latin typeface="Sketch Gothic" panose="02000506040000020004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048905" y="4982875"/>
            <a:ext cx="658866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E4C88"/>
                </a:solidFill>
                <a:latin typeface="Exo" panose="02000603000000000000" pitchFamily="50" charset="0"/>
              </a:rPr>
              <a:t>MVC Design Pattern</a:t>
            </a:r>
          </a:p>
          <a:p>
            <a:r>
              <a:rPr lang="en-US" dirty="0" smtClean="0">
                <a:solidFill>
                  <a:srgbClr val="001445"/>
                </a:solidFill>
                <a:latin typeface="Exo" panose="02000603000000000000" pitchFamily="50" charset="0"/>
              </a:rPr>
              <a:t> </a:t>
            </a:r>
            <a:r>
              <a:rPr lang="en-US" altLang="ja-JP" sz="4400" dirty="0">
                <a:solidFill>
                  <a:schemeClr val="accent3">
                    <a:lumMod val="50000"/>
                  </a:schemeClr>
                </a:solidFill>
              </a:rPr>
              <a:t>MVC</a:t>
            </a:r>
            <a:r>
              <a:rPr lang="ja-JP" altLang="en-US" sz="4400" dirty="0">
                <a:solidFill>
                  <a:schemeClr val="accent3">
                    <a:lumMod val="50000"/>
                  </a:schemeClr>
                </a:solidFill>
              </a:rPr>
              <a:t>デザインパターン</a:t>
            </a:r>
            <a:endParaRPr lang="en-US" sz="4400" dirty="0">
              <a:solidFill>
                <a:schemeClr val="accent3">
                  <a:lumMod val="50000"/>
                </a:schemeClr>
              </a:solidFill>
              <a:latin typeface="Exo" panose="02000603000000000000" pitchFamily="50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1" y="595310"/>
            <a:ext cx="15247121" cy="9493202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/>
        </p:spPr>
      </p:pic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6372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78832" y="4481736"/>
            <a:ext cx="12169352" cy="6192688"/>
          </a:xfrm>
        </p:spPr>
        <p:txBody>
          <a:bodyPr/>
          <a:lstStyle/>
          <a:p>
            <a:pPr marL="0" indent="0">
              <a:spcBef>
                <a:spcPts val="700"/>
              </a:spcBef>
              <a:buNone/>
            </a:pPr>
            <a:r>
              <a:rPr lang="en-US" altLang="en-US" sz="5600" dirty="0">
                <a:latin typeface="Exo" panose="02000603000000000000" pitchFamily="50" charset="0"/>
              </a:rPr>
              <a:t>Screen flow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ja-JP" altLang="en-US" sz="5600" dirty="0">
                <a:solidFill>
                  <a:schemeClr val="tx2"/>
                </a:solidFill>
                <a:latin typeface="Exo" panose="02000603000000000000" pitchFamily="50" charset="0"/>
              </a:rPr>
              <a:t>画面フロー</a:t>
            </a:r>
            <a:endParaRPr lang="en-US" altLang="en-US" sz="5600" dirty="0">
              <a:solidFill>
                <a:schemeClr val="tx2"/>
              </a:solidFill>
              <a:latin typeface="Exo" panose="02000603000000000000" pitchFamily="50" charset="0"/>
            </a:endParaRPr>
          </a:p>
          <a:p>
            <a:pPr marL="0" indent="0">
              <a:buNone/>
            </a:pPr>
            <a:endParaRPr lang="en-US" dirty="0">
              <a:latin typeface="Exo" panose="02000603000000000000" pitchFamily="50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9600" dirty="0">
                <a:latin typeface="Sketch Gothic" panose="02000506040000020004" pitchFamily="50" charset="0"/>
              </a:rPr>
              <a:t>Screen </a:t>
            </a:r>
            <a:r>
              <a:rPr lang="en-US" altLang="en-US" sz="9600" dirty="0" smtClean="0">
                <a:latin typeface="Sketch Gothic" panose="02000506040000020004" pitchFamily="50" charset="0"/>
              </a:rPr>
              <a:t>Design</a:t>
            </a:r>
            <a:r>
              <a:rPr lang="en-US" sz="7200" dirty="0">
                <a:latin typeface="Exo" panose="02000603000000000000" pitchFamily="50" charset="0"/>
              </a:rPr>
              <a:t>・</a:t>
            </a:r>
            <a:r>
              <a:rPr lang="ja-JP" altLang="en-US" sz="7200" dirty="0">
                <a:solidFill>
                  <a:srgbClr val="465068"/>
                </a:solidFill>
                <a:latin typeface="Exo" panose="02000603000000000000" pitchFamily="50" charset="0"/>
              </a:rPr>
              <a:t>画面</a:t>
            </a:r>
            <a:r>
              <a:rPr lang="ja-JP" altLang="en-US" sz="7200" dirty="0" smtClean="0">
                <a:solidFill>
                  <a:srgbClr val="465068"/>
                </a:solidFill>
                <a:latin typeface="Exo" panose="02000603000000000000" pitchFamily="50" charset="0"/>
              </a:rPr>
              <a:t>設計</a:t>
            </a:r>
            <a:endParaRPr lang="en-US" sz="7200" dirty="0">
              <a:latin typeface="Sketch Gothic" panose="02000506040000020004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92" y="178138"/>
            <a:ext cx="15481720" cy="12817782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1585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ontent Placeholder 8"/>
          <p:cNvSpPr>
            <a:spLocks noGrp="1"/>
          </p:cNvSpPr>
          <p:nvPr>
            <p:ph sz="half" idx="15"/>
          </p:nvPr>
        </p:nvSpPr>
        <p:spPr>
          <a:xfrm>
            <a:off x="5827166" y="2249488"/>
            <a:ext cx="3289100" cy="2808312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rgbClr val="00144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ke1984" pitchFamily="50" charset="0"/>
              </a:rPr>
              <a:t>Project Manager</a:t>
            </a:r>
          </a:p>
          <a:p>
            <a:pPr algn="ctr"/>
            <a:endParaRPr lang="en-US" dirty="0" smtClean="0">
              <a:solidFill>
                <a:srgbClr val="0014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dirty="0">
              <a:solidFill>
                <a:srgbClr val="00144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804" y="3761656"/>
            <a:ext cx="3528987" cy="4320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684" y="3761656"/>
            <a:ext cx="3528988" cy="4320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Placeholder 20" descr="GraphPaper1920xNavy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3" r="22993"/>
          <a:stretch>
            <a:fillRect/>
          </a:stretch>
        </p:blipFill>
        <p:spPr>
          <a:xfrm>
            <a:off x="10427804" y="3761656"/>
            <a:ext cx="3528987" cy="4320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Placeholder 19" descr="GraphPaper1920xNavy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r="22981"/>
          <a:stretch>
            <a:fillRect/>
          </a:stretch>
        </p:blipFill>
        <p:spPr>
          <a:xfrm>
            <a:off x="5710685" y="3761656"/>
            <a:ext cx="3528987" cy="4320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TextBox 31"/>
          <p:cNvSpPr txBox="1"/>
          <p:nvPr/>
        </p:nvSpPr>
        <p:spPr>
          <a:xfrm>
            <a:off x="11126738" y="4344541"/>
            <a:ext cx="201622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 smtClean="0">
                <a:solidFill>
                  <a:srgbClr val="1BE392"/>
                </a:solidFill>
                <a:latin typeface="Exo" panose="02000603000000000000" pitchFamily="50" charset="0"/>
              </a:rPr>
              <a:t>?</a:t>
            </a:r>
            <a:endParaRPr lang="en-US" sz="19900" dirty="0">
              <a:solidFill>
                <a:srgbClr val="1BE392"/>
              </a:solidFill>
              <a:latin typeface="Exo" panose="02000603000000000000" pitchFamily="50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67755" y="4344541"/>
            <a:ext cx="201622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 smtClean="0">
                <a:solidFill>
                  <a:srgbClr val="1BE392"/>
                </a:solidFill>
                <a:latin typeface="Exo" panose="02000603000000000000" pitchFamily="50" charset="0"/>
              </a:rPr>
              <a:t>?</a:t>
            </a:r>
            <a:endParaRPr lang="en-US" sz="19900" dirty="0">
              <a:solidFill>
                <a:srgbClr val="1BE392"/>
              </a:solidFill>
              <a:latin typeface="Exo" panose="02000603000000000000" pitchFamily="5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0251" y="3761656"/>
            <a:ext cx="3528986" cy="4320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6765" y="3761656"/>
            <a:ext cx="3528987" cy="4320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75" y="3761656"/>
            <a:ext cx="3528987" cy="4320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Placeholder 18" descr="GraphPaper1920xNavy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r="22981"/>
          <a:stretch>
            <a:fillRect/>
          </a:stretch>
        </p:blipFill>
        <p:spPr>
          <a:xfrm>
            <a:off x="1174776" y="3761656"/>
            <a:ext cx="3528987" cy="4320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 Placeholder 21" descr="GraphPaper1920xNavy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r="22981"/>
          <a:stretch>
            <a:fillRect/>
          </a:stretch>
        </p:blipFill>
        <p:spPr>
          <a:xfrm>
            <a:off x="15054318" y="3761656"/>
            <a:ext cx="3528987" cy="4320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2" name="Picture Placeholder 22" descr="GraphPaper1920xNavy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r="22981"/>
          <a:stretch>
            <a:fillRect/>
          </a:stretch>
        </p:blipFill>
        <p:spPr>
          <a:xfrm>
            <a:off x="19680832" y="3761656"/>
            <a:ext cx="3528987" cy="43204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>
                <a:latin typeface="Sketch Gothic" panose="02000506040000020004" pitchFamily="50" charset="0"/>
              </a:rPr>
              <a:t>About Us</a:t>
            </a:r>
            <a:endParaRPr lang="en-US" sz="9600" dirty="0"/>
          </a:p>
        </p:txBody>
      </p:sp>
      <p:sp>
        <p:nvSpPr>
          <p:cNvPr id="28" name="Content Placeholder 3"/>
          <p:cNvSpPr>
            <a:spLocks noGrp="1"/>
          </p:cNvSpPr>
          <p:nvPr>
            <p:ph sz="half" idx="4294967295"/>
          </p:nvPr>
        </p:nvSpPr>
        <p:spPr>
          <a:xfrm>
            <a:off x="1126839" y="9090024"/>
            <a:ext cx="3623965" cy="864096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3E4C88"/>
                </a:solidFill>
                <a:latin typeface="Exo" panose="02000603000000000000" pitchFamily="50" charset="0"/>
              </a:rPr>
              <a:t>Mister </a:t>
            </a:r>
            <a:r>
              <a:rPr lang="en-US" dirty="0" err="1" smtClean="0">
                <a:solidFill>
                  <a:srgbClr val="3E4C88"/>
                </a:solidFill>
                <a:latin typeface="Exo" panose="02000603000000000000" pitchFamily="50" charset="0"/>
              </a:rPr>
              <a:t>Chien</a:t>
            </a:r>
            <a:endParaRPr lang="en-US" dirty="0">
              <a:solidFill>
                <a:srgbClr val="3E4C88"/>
              </a:solidFill>
              <a:latin typeface="Exo" panose="02000603000000000000" pitchFamily="50" charset="0"/>
            </a:endParaRPr>
          </a:p>
        </p:txBody>
      </p:sp>
      <p:sp>
        <p:nvSpPr>
          <p:cNvPr id="29" name="Content Placeholder 4"/>
          <p:cNvSpPr>
            <a:spLocks noGrp="1"/>
          </p:cNvSpPr>
          <p:nvPr>
            <p:ph sz="half" idx="4294967295"/>
          </p:nvPr>
        </p:nvSpPr>
        <p:spPr>
          <a:xfrm>
            <a:off x="1060314" y="2249488"/>
            <a:ext cx="3683745" cy="2808312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ke1984" pitchFamily="50" charset="0"/>
              </a:rPr>
              <a:t>Supervisor</a:t>
            </a:r>
          </a:p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Content Placeholder 5"/>
          <p:cNvSpPr>
            <a:spLocks noGrp="1"/>
          </p:cNvSpPr>
          <p:nvPr>
            <p:ph sz="half" idx="4294967295"/>
          </p:nvPr>
        </p:nvSpPr>
        <p:spPr>
          <a:xfrm>
            <a:off x="10376248" y="9090024"/>
            <a:ext cx="3623965" cy="864096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3E4C88"/>
                </a:solidFill>
                <a:latin typeface="Exo" panose="02000603000000000000" pitchFamily="50" charset="0"/>
              </a:rPr>
              <a:t>Miss </a:t>
            </a:r>
            <a:r>
              <a:rPr lang="en-US" dirty="0" err="1" smtClean="0">
                <a:solidFill>
                  <a:srgbClr val="3E4C88"/>
                </a:solidFill>
                <a:latin typeface="Exo" panose="02000603000000000000" pitchFamily="50" charset="0"/>
              </a:rPr>
              <a:t>Thanh</a:t>
            </a:r>
            <a:endParaRPr lang="en-US" dirty="0">
              <a:solidFill>
                <a:srgbClr val="3E4C88"/>
              </a:solidFill>
              <a:latin typeface="Exo" panose="02000603000000000000" pitchFamily="50" charset="0"/>
            </a:endParaRPr>
          </a:p>
        </p:txBody>
      </p:sp>
      <p:sp>
        <p:nvSpPr>
          <p:cNvPr id="31" name="Content Placeholder 7"/>
          <p:cNvSpPr>
            <a:spLocks noGrp="1"/>
          </p:cNvSpPr>
          <p:nvPr>
            <p:ph sz="half" idx="14"/>
          </p:nvPr>
        </p:nvSpPr>
        <p:spPr>
          <a:xfrm>
            <a:off x="5559838" y="9090024"/>
            <a:ext cx="3823758" cy="864096"/>
          </a:xfrm>
        </p:spPr>
        <p:txBody>
          <a:bodyPr/>
          <a:lstStyle/>
          <a:p>
            <a:pPr algn="ctr"/>
            <a:r>
              <a:rPr lang="en-US" sz="4800" dirty="0" smtClean="0">
                <a:latin typeface="Exo" panose="02000603000000000000" pitchFamily="50" charset="0"/>
              </a:rPr>
              <a:t>Miss Ngoc</a:t>
            </a:r>
            <a:endParaRPr lang="en-US" sz="4800" dirty="0">
              <a:latin typeface="Exo" panose="02000603000000000000" pitchFamily="50" charset="0"/>
            </a:endParaRPr>
          </a:p>
        </p:txBody>
      </p:sp>
      <p:sp>
        <p:nvSpPr>
          <p:cNvPr id="34" name="Content Placeholder 11"/>
          <p:cNvSpPr>
            <a:spLocks noGrp="1"/>
          </p:cNvSpPr>
          <p:nvPr>
            <p:ph sz="half" idx="4294967295"/>
          </p:nvPr>
        </p:nvSpPr>
        <p:spPr>
          <a:xfrm>
            <a:off x="19629275" y="9090024"/>
            <a:ext cx="3623965" cy="864096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3E4C88"/>
                </a:solidFill>
                <a:latin typeface="Exo" panose="02000603000000000000" pitchFamily="50" charset="0"/>
              </a:rPr>
              <a:t>Miss Tuan</a:t>
            </a:r>
            <a:endParaRPr lang="en-US" dirty="0">
              <a:solidFill>
                <a:srgbClr val="3E4C88"/>
              </a:solidFill>
              <a:latin typeface="Exo" panose="02000603000000000000" pitchFamily="50" charset="0"/>
            </a:endParaRPr>
          </a:p>
        </p:txBody>
      </p:sp>
      <p:sp>
        <p:nvSpPr>
          <p:cNvPr id="35" name="Content Placeholder 6"/>
          <p:cNvSpPr>
            <a:spLocks noGrp="1"/>
          </p:cNvSpPr>
          <p:nvPr>
            <p:ph sz="half" idx="4294967295"/>
          </p:nvPr>
        </p:nvSpPr>
        <p:spPr>
          <a:xfrm>
            <a:off x="9881709" y="2249488"/>
            <a:ext cx="4506282" cy="4824536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ke1984" pitchFamily="50" charset="0"/>
              </a:rPr>
              <a:t>Technical 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ke1984" pitchFamily="50" charset="0"/>
              </a:rPr>
              <a:t>Leader</a:t>
            </a:r>
          </a:p>
          <a:p>
            <a:pPr marL="0" indent="0" algn="ctr">
              <a:buNone/>
            </a:pPr>
            <a:endParaRPr lang="en-US" sz="4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ke1984" pitchFamily="50" charset="0"/>
            </a:endParaRPr>
          </a:p>
          <a:p>
            <a:pPr algn="ctr"/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Content Placeholder 10"/>
          <p:cNvSpPr txBox="1">
            <a:spLocks/>
          </p:cNvSpPr>
          <p:nvPr/>
        </p:nvSpPr>
        <p:spPr>
          <a:xfrm>
            <a:off x="14429829" y="2243549"/>
            <a:ext cx="4769827" cy="34686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>
            <a:lvl1pPr marL="635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1pPr>
            <a:lvl2pPr marL="10795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2pPr>
            <a:lvl3pPr marL="1397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3pPr>
            <a:lvl4pPr marL="1651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4pPr>
            <a:lvl5pPr marL="1905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5pPr>
            <a:lvl6pPr marL="23622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6pPr>
            <a:lvl7pPr marL="28194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7pPr>
            <a:lvl8pPr marL="32766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8pPr>
            <a:lvl9pPr marL="37338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9pPr>
          </a:lstStyle>
          <a:p>
            <a:pPr marL="0" indent="0" algn="ctr">
              <a:buNone/>
            </a:pPr>
            <a:r>
              <a:rPr lang="en-US" sz="44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ke1984" pitchFamily="50" charset="0"/>
              </a:rPr>
              <a:t>Test </a:t>
            </a:r>
            <a:r>
              <a:rPr lang="en-US" sz="44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ke1984" pitchFamily="50" charset="0"/>
              </a:rPr>
              <a:t>Leader</a:t>
            </a:r>
            <a:endParaRPr lang="en-US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ke1984" pitchFamily="50" charset="0"/>
            </a:endParaRPr>
          </a:p>
          <a:p>
            <a:endParaRPr lang="en-US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ke1984" pitchFamily="50" charset="0"/>
            </a:endParaRPr>
          </a:p>
        </p:txBody>
      </p:sp>
      <p:sp>
        <p:nvSpPr>
          <p:cNvPr id="38" name="Content Placeholder 12"/>
          <p:cNvSpPr txBox="1">
            <a:spLocks/>
          </p:cNvSpPr>
          <p:nvPr/>
        </p:nvSpPr>
        <p:spPr>
          <a:xfrm>
            <a:off x="19809443" y="2239640"/>
            <a:ext cx="3263628" cy="2880320"/>
          </a:xfrm>
          <a:prstGeom prst="rect">
            <a:avLst/>
          </a:prstGeom>
        </p:spPr>
        <p:txBody>
          <a:bodyPr/>
          <a:lstStyle>
            <a:lvl1pPr marL="635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1pPr>
            <a:lvl2pPr marL="10795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2pPr>
            <a:lvl3pPr marL="1397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3pPr>
            <a:lvl4pPr marL="1651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4pPr>
            <a:lvl5pPr marL="1905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5pPr>
            <a:lvl6pPr marL="23622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6pPr>
            <a:lvl7pPr marL="28194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7pPr>
            <a:lvl8pPr marL="32766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8pPr>
            <a:lvl9pPr marL="37338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9pPr>
          </a:lstStyle>
          <a:p>
            <a:pPr marL="0" indent="0" algn="ctr">
              <a:buNone/>
            </a:pPr>
            <a:r>
              <a:rPr lang="en-US" sz="4400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ke1984" pitchFamily="50" charset="0"/>
              </a:rPr>
              <a:t>Developer</a:t>
            </a:r>
            <a:endParaRPr lang="en-US" sz="44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ke1984" pitchFamily="50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94075" y="4344541"/>
            <a:ext cx="201622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 smtClean="0">
                <a:solidFill>
                  <a:srgbClr val="1BE392"/>
                </a:solidFill>
                <a:latin typeface="Exo" panose="02000603000000000000" pitchFamily="50" charset="0"/>
              </a:rPr>
              <a:t>?</a:t>
            </a:r>
            <a:endParaRPr lang="en-US" sz="19900" dirty="0">
              <a:solidFill>
                <a:srgbClr val="1BE392"/>
              </a:solidFill>
              <a:latin typeface="Exo" panose="02000603000000000000" pitchFamily="50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806632" y="4344541"/>
            <a:ext cx="201622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 smtClean="0">
                <a:solidFill>
                  <a:srgbClr val="1BE392"/>
                </a:solidFill>
                <a:latin typeface="Exo" panose="02000603000000000000" pitchFamily="50" charset="0"/>
              </a:rPr>
              <a:t>?</a:t>
            </a:r>
            <a:endParaRPr lang="en-US" sz="19900" dirty="0">
              <a:solidFill>
                <a:srgbClr val="1BE392"/>
              </a:solidFill>
              <a:latin typeface="Exo" panose="02000603000000000000" pitchFamily="50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0433146" y="4344541"/>
            <a:ext cx="201622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 smtClean="0">
                <a:solidFill>
                  <a:srgbClr val="1BE392"/>
                </a:solidFill>
                <a:latin typeface="Exo" panose="02000603000000000000" pitchFamily="50" charset="0"/>
              </a:rPr>
              <a:t>?</a:t>
            </a:r>
            <a:endParaRPr lang="en-US" sz="19900" dirty="0">
              <a:solidFill>
                <a:srgbClr val="1BE392"/>
              </a:solidFill>
              <a:latin typeface="Exo" panose="02000603000000000000" pitchFamily="50" charset="0"/>
            </a:endParaRPr>
          </a:p>
        </p:txBody>
      </p:sp>
      <p:sp>
        <p:nvSpPr>
          <p:cNvPr id="42" name="Content Placeholder 7"/>
          <p:cNvSpPr txBox="1">
            <a:spLocks/>
          </p:cNvSpPr>
          <p:nvPr/>
        </p:nvSpPr>
        <p:spPr>
          <a:xfrm>
            <a:off x="14902865" y="9090024"/>
            <a:ext cx="3823758" cy="864096"/>
          </a:xfrm>
          <a:prstGeom prst="rect">
            <a:avLst/>
          </a:prstGeom>
        </p:spPr>
        <p:txBody>
          <a:bodyPr lIns="0" numCol="1" spcCol="180000"/>
          <a:lstStyle>
            <a:lvl1pPr marL="0" indent="0" algn="l" rtl="0" fontAlgn="base">
              <a:spcBef>
                <a:spcPts val="2800"/>
              </a:spcBef>
              <a:spcAft>
                <a:spcPct val="0"/>
              </a:spcAft>
              <a:buSzPct val="69000"/>
              <a:buFontTx/>
              <a:buNone/>
              <a:defRPr sz="5400" spc="0" baseline="0">
                <a:solidFill>
                  <a:srgbClr val="3E4C88"/>
                </a:solidFill>
                <a:latin typeface="+mj-lt"/>
                <a:ea typeface="+mn-ea"/>
                <a:cs typeface="+mn-cs"/>
                <a:sym typeface="News Cycle" charset="0"/>
              </a:defRPr>
            </a:lvl1pPr>
            <a:lvl2pPr marL="0" indent="0" algn="l" rtl="0" fontAlgn="base">
              <a:spcBef>
                <a:spcPts val="2800"/>
              </a:spcBef>
              <a:spcAft>
                <a:spcPct val="0"/>
              </a:spcAft>
              <a:buSzPct val="69000"/>
              <a:buFontTx/>
              <a:buNone/>
              <a:defRPr sz="4000" baseline="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2pPr>
            <a:lvl3pPr marL="0" indent="0" algn="l" rtl="0" fontAlgn="base">
              <a:spcBef>
                <a:spcPts val="2800"/>
              </a:spcBef>
              <a:spcAft>
                <a:spcPct val="0"/>
              </a:spcAft>
              <a:buSzPct val="69000"/>
              <a:buFontTx/>
              <a:buNone/>
              <a:defRPr sz="4000" baseline="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3pPr>
            <a:lvl4pPr marL="0" indent="0" algn="l" rtl="0" fontAlgn="base">
              <a:spcBef>
                <a:spcPts val="2800"/>
              </a:spcBef>
              <a:spcAft>
                <a:spcPct val="0"/>
              </a:spcAft>
              <a:buSzPct val="69000"/>
              <a:buFontTx/>
              <a:buNone/>
              <a:defRPr sz="4000" baseline="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4pPr>
            <a:lvl5pPr marL="0" indent="0" algn="l" rtl="0" fontAlgn="base">
              <a:spcBef>
                <a:spcPts val="2800"/>
              </a:spcBef>
              <a:spcAft>
                <a:spcPct val="0"/>
              </a:spcAft>
              <a:buSzPct val="69000"/>
              <a:buFontTx/>
              <a:buNone/>
              <a:defRPr sz="4000" baseline="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5pPr>
            <a:lvl6pPr marL="23622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1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6pPr>
            <a:lvl7pPr marL="28194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1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7pPr>
            <a:lvl8pPr marL="32766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1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8pPr>
            <a:lvl9pPr marL="37338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1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9pPr>
          </a:lstStyle>
          <a:p>
            <a:pPr algn="ctr"/>
            <a:r>
              <a:rPr lang="en-US" sz="4800" kern="0" dirty="0" smtClean="0">
                <a:latin typeface="Exo" panose="02000603000000000000" pitchFamily="50" charset="0"/>
              </a:rPr>
              <a:t>Miss </a:t>
            </a:r>
            <a:r>
              <a:rPr lang="en-US" sz="4800" kern="0" dirty="0" err="1" smtClean="0">
                <a:latin typeface="Exo" panose="02000603000000000000" pitchFamily="50" charset="0"/>
              </a:rPr>
              <a:t>Hanh</a:t>
            </a:r>
            <a:endParaRPr lang="en-US" sz="4800" kern="0" dirty="0">
              <a:latin typeface="Exo" panose="02000603000000000000" pitchFamily="50" charset="0"/>
            </a:endParaRPr>
          </a:p>
        </p:txBody>
      </p:sp>
      <p:sp>
        <p:nvSpPr>
          <p:cNvPr id="43" name="Content Placeholder 3"/>
          <p:cNvSpPr txBox="1">
            <a:spLocks/>
          </p:cNvSpPr>
          <p:nvPr/>
        </p:nvSpPr>
        <p:spPr>
          <a:xfrm>
            <a:off x="10376247" y="10314384"/>
            <a:ext cx="3623965" cy="864096"/>
          </a:xfrm>
          <a:prstGeom prst="rect">
            <a:avLst/>
          </a:prstGeom>
        </p:spPr>
        <p:txBody>
          <a:bodyPr/>
          <a:lstStyle>
            <a:lvl1pPr marL="635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1pPr>
            <a:lvl2pPr marL="10795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2pPr>
            <a:lvl3pPr marL="1397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3pPr>
            <a:lvl4pPr marL="1651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4pPr>
            <a:lvl5pPr marL="1905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5pPr>
            <a:lvl6pPr marL="23622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6pPr>
            <a:lvl7pPr marL="28194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7pPr>
            <a:lvl8pPr marL="32766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8pPr>
            <a:lvl9pPr marL="37338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9pPr>
          </a:lstStyle>
          <a:p>
            <a:pPr marL="0" indent="0" algn="ctr">
              <a:buFontTx/>
              <a:buNone/>
            </a:pPr>
            <a:r>
              <a:rPr lang="en-US" kern="0" dirty="0">
                <a:solidFill>
                  <a:srgbClr val="465068"/>
                </a:solidFill>
                <a:latin typeface="Exo" panose="02000603000000000000" pitchFamily="50" charset="0"/>
              </a:rPr>
              <a:t>SE02282</a:t>
            </a:r>
            <a:endParaRPr lang="en-US" kern="0" dirty="0">
              <a:latin typeface="Exo" panose="02000603000000000000" pitchFamily="50" charset="0"/>
            </a:endParaRPr>
          </a:p>
        </p:txBody>
      </p:sp>
      <p:sp>
        <p:nvSpPr>
          <p:cNvPr id="44" name="Content Placeholder 3"/>
          <p:cNvSpPr txBox="1">
            <a:spLocks/>
          </p:cNvSpPr>
          <p:nvPr/>
        </p:nvSpPr>
        <p:spPr>
          <a:xfrm>
            <a:off x="5659734" y="10301179"/>
            <a:ext cx="3623965" cy="864096"/>
          </a:xfrm>
          <a:prstGeom prst="rect">
            <a:avLst/>
          </a:prstGeom>
        </p:spPr>
        <p:txBody>
          <a:bodyPr/>
          <a:lstStyle>
            <a:lvl1pPr marL="635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1pPr>
            <a:lvl2pPr marL="10795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2pPr>
            <a:lvl3pPr marL="1397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3pPr>
            <a:lvl4pPr marL="1651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4pPr>
            <a:lvl5pPr marL="1905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5pPr>
            <a:lvl6pPr marL="23622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6pPr>
            <a:lvl7pPr marL="28194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7pPr>
            <a:lvl8pPr marL="32766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8pPr>
            <a:lvl9pPr marL="37338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9pPr>
          </a:lstStyle>
          <a:p>
            <a:pPr marL="0" indent="0" algn="ctr">
              <a:buFontTx/>
              <a:buNone/>
            </a:pPr>
            <a:r>
              <a:rPr lang="en-US" kern="0" dirty="0">
                <a:solidFill>
                  <a:srgbClr val="465068"/>
                </a:solidFill>
                <a:latin typeface="Exo" panose="02000603000000000000" pitchFamily="50" charset="0"/>
              </a:rPr>
              <a:t>01952</a:t>
            </a:r>
            <a:endParaRPr lang="en-US" kern="0" dirty="0">
              <a:latin typeface="Exo" panose="02000603000000000000" pitchFamily="50" charset="0"/>
            </a:endParaRPr>
          </a:p>
        </p:txBody>
      </p:sp>
      <p:sp>
        <p:nvSpPr>
          <p:cNvPr id="45" name="Content Placeholder 3"/>
          <p:cNvSpPr txBox="1">
            <a:spLocks/>
          </p:cNvSpPr>
          <p:nvPr/>
        </p:nvSpPr>
        <p:spPr>
          <a:xfrm>
            <a:off x="15002761" y="10314384"/>
            <a:ext cx="3623965" cy="864096"/>
          </a:xfrm>
          <a:prstGeom prst="rect">
            <a:avLst/>
          </a:prstGeom>
        </p:spPr>
        <p:txBody>
          <a:bodyPr/>
          <a:lstStyle>
            <a:lvl1pPr marL="635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1pPr>
            <a:lvl2pPr marL="10795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2pPr>
            <a:lvl3pPr marL="1397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3pPr>
            <a:lvl4pPr marL="1651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4pPr>
            <a:lvl5pPr marL="1905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5pPr>
            <a:lvl6pPr marL="23622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6pPr>
            <a:lvl7pPr marL="28194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7pPr>
            <a:lvl8pPr marL="32766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8pPr>
            <a:lvl9pPr marL="37338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9pPr>
          </a:lstStyle>
          <a:p>
            <a:pPr marL="0" indent="0" algn="ctr">
              <a:buFontTx/>
              <a:buNone/>
            </a:pPr>
            <a:r>
              <a:rPr lang="en-US" kern="0" dirty="0">
                <a:solidFill>
                  <a:srgbClr val="465068"/>
                </a:solidFill>
                <a:latin typeface="Exo" panose="02000603000000000000" pitchFamily="50" charset="0"/>
              </a:rPr>
              <a:t>SE02823</a:t>
            </a:r>
            <a:endParaRPr lang="en-US" kern="0" dirty="0">
              <a:latin typeface="Exo" panose="02000603000000000000" pitchFamily="50" charset="0"/>
            </a:endParaRPr>
          </a:p>
        </p:txBody>
      </p:sp>
      <p:sp>
        <p:nvSpPr>
          <p:cNvPr id="46" name="Content Placeholder 3"/>
          <p:cNvSpPr txBox="1">
            <a:spLocks/>
          </p:cNvSpPr>
          <p:nvPr/>
        </p:nvSpPr>
        <p:spPr>
          <a:xfrm>
            <a:off x="19487413" y="10314384"/>
            <a:ext cx="3623965" cy="864096"/>
          </a:xfrm>
          <a:prstGeom prst="rect">
            <a:avLst/>
          </a:prstGeom>
        </p:spPr>
        <p:txBody>
          <a:bodyPr/>
          <a:lstStyle>
            <a:lvl1pPr marL="635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1pPr>
            <a:lvl2pPr marL="10795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2pPr>
            <a:lvl3pPr marL="1397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3pPr>
            <a:lvl4pPr marL="1651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4pPr>
            <a:lvl5pPr marL="19050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5pPr>
            <a:lvl6pPr marL="23622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6pPr>
            <a:lvl7pPr marL="28194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7pPr>
            <a:lvl8pPr marL="32766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8pPr>
            <a:lvl9pPr marL="37338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9pPr>
          </a:lstStyle>
          <a:p>
            <a:pPr marL="0" indent="0" algn="ctr">
              <a:buFontTx/>
              <a:buNone/>
            </a:pPr>
            <a:r>
              <a:rPr lang="en-US" kern="0" dirty="0">
                <a:solidFill>
                  <a:srgbClr val="465068"/>
                </a:solidFill>
                <a:latin typeface="Exo" panose="02000603000000000000" pitchFamily="50" charset="0"/>
              </a:rPr>
              <a:t>01763</a:t>
            </a:r>
            <a:endParaRPr lang="en-US" kern="0" dirty="0">
              <a:latin typeface="Exo" panose="02000603000000000000" pitchFamily="50" charset="0"/>
            </a:endParaRPr>
          </a:p>
        </p:txBody>
      </p:sp>
      <p:sp>
        <p:nvSpPr>
          <p:cNvPr id="3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5746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4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7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250"/>
                            </p:stCondLst>
                            <p:childTnLst>
                              <p:par>
                                <p:cTn id="74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250"/>
                            </p:stCondLst>
                            <p:childTnLst>
                              <p:par>
                                <p:cTn id="8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250"/>
                            </p:stCondLst>
                            <p:childTnLst>
                              <p:par>
                                <p:cTn id="97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9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4" presetID="21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25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8" presetID="3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/>
      <p:bldP spid="32" grpId="0"/>
      <p:bldP spid="39" grpId="0"/>
      <p:bldP spid="28" grpId="0" build="p"/>
      <p:bldP spid="29" grpId="0" build="p"/>
      <p:bldP spid="30" grpId="0" build="p"/>
      <p:bldP spid="31" grpId="0" build="p"/>
      <p:bldP spid="34" grpId="0" build="p"/>
      <p:bldP spid="35" grpId="0" build="p"/>
      <p:bldP spid="37" grpId="0"/>
      <p:bldP spid="38" grpId="0"/>
      <p:bldP spid="3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GraphPaper1920xNavy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01" b="10301"/>
          <a:stretch>
            <a:fillRect/>
          </a:stretch>
        </p:blipFill>
        <p:spPr/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53" y="233264"/>
            <a:ext cx="18484821" cy="993710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9600" dirty="0">
                <a:latin typeface="Sketch Gothic" panose="02000506040000020004" pitchFamily="50" charset="0"/>
              </a:rPr>
              <a:t>Screen </a:t>
            </a:r>
            <a:r>
              <a:rPr lang="en-US" altLang="en-US" sz="9600" dirty="0" smtClean="0">
                <a:latin typeface="Sketch Gothic" panose="02000506040000020004" pitchFamily="50" charset="0"/>
              </a:rPr>
              <a:t>Design</a:t>
            </a:r>
            <a:r>
              <a:rPr lang="en-US" sz="7200" dirty="0">
                <a:latin typeface="Exo" panose="02000603000000000000" pitchFamily="50" charset="0"/>
              </a:rPr>
              <a:t>・</a:t>
            </a:r>
            <a:r>
              <a:rPr lang="ja-JP" altLang="en-US" sz="7200" dirty="0">
                <a:solidFill>
                  <a:srgbClr val="465068"/>
                </a:solidFill>
                <a:latin typeface="Exo" panose="02000603000000000000" pitchFamily="50" charset="0"/>
              </a:rPr>
              <a:t>画面</a:t>
            </a:r>
            <a:r>
              <a:rPr lang="ja-JP" altLang="en-US" sz="7200" dirty="0" smtClean="0">
                <a:solidFill>
                  <a:srgbClr val="465068"/>
                </a:solidFill>
                <a:latin typeface="Exo" panose="02000603000000000000" pitchFamily="50" charset="0"/>
              </a:rPr>
              <a:t>設計</a:t>
            </a:r>
            <a:endParaRPr lang="en-US" sz="7200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8709674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0720" y="521296"/>
            <a:ext cx="34347816" cy="8534400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altLang="en-US" sz="5600" dirty="0">
                <a:solidFill>
                  <a:srgbClr val="5167B4"/>
                </a:solidFill>
                <a:latin typeface="Exo" panose="02000603000000000000" pitchFamily="50" charset="0"/>
              </a:rPr>
              <a:t>Example: Periodic Table </a:t>
            </a:r>
            <a:r>
              <a:rPr lang="en-US" altLang="en-US" sz="5600" dirty="0" smtClean="0">
                <a:solidFill>
                  <a:srgbClr val="5167B4"/>
                </a:solidFill>
                <a:latin typeface="Exo" panose="02000603000000000000" pitchFamily="50" charset="0"/>
              </a:rPr>
              <a:t>Screen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ja-JP" altLang="en-US" sz="5600" dirty="0" smtClean="0">
                <a:solidFill>
                  <a:srgbClr val="465068"/>
                </a:solidFill>
                <a:latin typeface="Exo" panose="02000603000000000000" pitchFamily="50" charset="0"/>
                <a:cs typeface="メイリオ (Body)"/>
              </a:rPr>
              <a:t>例</a:t>
            </a:r>
            <a:r>
              <a:rPr lang="ja-JP" altLang="en-US" sz="5600" dirty="0">
                <a:solidFill>
                  <a:srgbClr val="465068"/>
                </a:solidFill>
                <a:latin typeface="Exo" panose="02000603000000000000" pitchFamily="50" charset="0"/>
                <a:cs typeface="メイリオ (Body)"/>
              </a:rPr>
              <a:t>：周期表画面</a:t>
            </a:r>
            <a:endParaRPr lang="en-US" sz="5600" dirty="0">
              <a:solidFill>
                <a:srgbClr val="465068"/>
              </a:solidFill>
              <a:latin typeface="Exo" panose="02000603000000000000" pitchFamily="50" charset="0"/>
              <a:cs typeface="メイリオ (Body)"/>
            </a:endParaRPr>
          </a:p>
          <a:p>
            <a:pPr marL="0" indent="0">
              <a:buNone/>
            </a:pPr>
            <a:endParaRPr lang="en-US" dirty="0">
              <a:latin typeface="Exo" panose="02000603000000000000" pitchFamily="50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9600" dirty="0">
                <a:latin typeface="Sketch Gothic" panose="02000506040000020004" pitchFamily="50" charset="0"/>
              </a:rPr>
              <a:t>Screen </a:t>
            </a:r>
            <a:r>
              <a:rPr lang="en-US" altLang="en-US" sz="9600" dirty="0" smtClean="0">
                <a:latin typeface="Sketch Gothic" panose="02000506040000020004" pitchFamily="50" charset="0"/>
              </a:rPr>
              <a:t>Design</a:t>
            </a:r>
            <a:r>
              <a:rPr lang="en-US" sz="7200" dirty="0">
                <a:latin typeface="Exo" panose="02000603000000000000" pitchFamily="50" charset="0"/>
              </a:rPr>
              <a:t>・</a:t>
            </a:r>
            <a:r>
              <a:rPr lang="ja-JP" altLang="en-US" sz="7200" dirty="0">
                <a:solidFill>
                  <a:srgbClr val="465068"/>
                </a:solidFill>
                <a:latin typeface="Exo" panose="02000603000000000000" pitchFamily="50" charset="0"/>
              </a:rPr>
              <a:t>画面</a:t>
            </a:r>
            <a:r>
              <a:rPr lang="ja-JP" altLang="en-US" sz="7200" dirty="0" smtClean="0">
                <a:solidFill>
                  <a:srgbClr val="465068"/>
                </a:solidFill>
                <a:latin typeface="Exo" panose="02000603000000000000" pitchFamily="50" charset="0"/>
              </a:rPr>
              <a:t>設計</a:t>
            </a:r>
            <a:endParaRPr lang="en-US" sz="7200" dirty="0">
              <a:latin typeface="Sketch Gothic" panose="02000506040000020004" pitchFamily="50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342825"/>
              </p:ext>
            </p:extLst>
          </p:nvPr>
        </p:nvGraphicFramePr>
        <p:xfrm>
          <a:off x="1318792" y="2806732"/>
          <a:ext cx="21314368" cy="822773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123460"/>
                <a:gridCol w="3882697"/>
                <a:gridCol w="2254335"/>
                <a:gridCol w="2394989"/>
                <a:gridCol w="3918664"/>
                <a:gridCol w="7740223"/>
              </a:tblGrid>
              <a:tr h="9003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dirty="0">
                          <a:effectLst/>
                        </a:rPr>
                        <a:t>No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dirty="0">
                          <a:effectLst/>
                        </a:rPr>
                        <a:t>Component Name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dirty="0">
                          <a:effectLst/>
                        </a:rPr>
                        <a:t>Required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>
                    <a:lnB w="38100" cmpd="sng">
                      <a:noFill/>
                    </a:lnB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dirty="0">
                          <a:effectLst/>
                        </a:rPr>
                        <a:t>Format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dirty="0">
                          <a:effectLst/>
                        </a:rPr>
                        <a:t>Reference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3200" dirty="0">
                          <a:effectLst/>
                        </a:rPr>
                        <a:t>Note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>
                    <a:solidFill>
                      <a:srgbClr val="465068"/>
                    </a:solidFill>
                  </a:tcPr>
                </a:tc>
              </a:tr>
              <a:tr h="9003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1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Back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 dirty="0">
                          <a:effectLst/>
                        </a:rPr>
                        <a:t>Touch on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Icon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Main Screen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Back into previous screen.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</a:tr>
              <a:tr h="10489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 dirty="0">
                          <a:effectLst/>
                        </a:rPr>
                        <a:t>Chemistry Compound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 dirty="0">
                          <a:effectLst/>
                        </a:rPr>
                        <a:t>Touch on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Edit Text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 dirty="0">
                          <a:effectLst/>
                        </a:rPr>
                        <a:t>Search Chemical Compound Screen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 dirty="0">
                          <a:effectLst/>
                        </a:rPr>
                        <a:t>Input text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</a:tr>
              <a:tr h="6738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3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Periodic Table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 dirty="0">
                          <a:effectLst/>
                        </a:rPr>
                        <a:t> 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Icon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View whole period table.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</a:tr>
              <a:tr h="9003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4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Temperature Bar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Slide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Slider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 dirty="0">
                          <a:effectLst/>
                        </a:rPr>
                        <a:t>Slide the bar to change the temperature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</a:tr>
              <a:tr h="9003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s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Touch on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Button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Periodic Table Change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Display only s block in the periodic table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</a:tr>
              <a:tr h="9003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6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p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Touch on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Button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Periodic Table Change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Display only p block in the periodic table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</a:tr>
              <a:tr h="11028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7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d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Touch on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Button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Periodic Table Change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Display only d block in the periodic table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</a:tr>
              <a:tr h="90033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8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f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Touch on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 dirty="0">
                          <a:effectLst/>
                        </a:rPr>
                        <a:t>Button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>
                          <a:effectLst/>
                        </a:rPr>
                        <a:t>Periodic Table Change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300"/>
                        </a:spcAft>
                      </a:pPr>
                      <a:r>
                        <a:rPr lang="en-US" sz="2800" dirty="0">
                          <a:effectLst/>
                        </a:rPr>
                        <a:t>Display only f block in the periodic table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0" marB="0" anchor="ctr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965732"/>
              </p:ext>
            </p:extLst>
          </p:nvPr>
        </p:nvGraphicFramePr>
        <p:xfrm>
          <a:off x="1318792" y="2825552"/>
          <a:ext cx="21314368" cy="8208912"/>
        </p:xfrm>
        <a:graphic>
          <a:graphicData uri="http://schemas.openxmlformats.org/drawingml/2006/table">
            <a:tbl>
              <a:tblPr/>
              <a:tblGrid>
                <a:gridCol w="21314368"/>
              </a:tblGrid>
              <a:tr h="82089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mpd="sng">
                      <a:solidFill>
                        <a:srgbClr val="465068"/>
                      </a:solidFill>
                      <a:prstDash val="solid"/>
                    </a:lnL>
                    <a:lnR w="76200" cmpd="sng">
                      <a:solidFill>
                        <a:srgbClr val="465068"/>
                      </a:solidFill>
                      <a:prstDash val="solid"/>
                    </a:lnR>
                    <a:lnT w="76200" cmpd="sng">
                      <a:solidFill>
                        <a:srgbClr val="465068"/>
                      </a:solidFill>
                      <a:prstDash val="solid"/>
                    </a:lnT>
                    <a:lnB w="76200" cmpd="sng">
                      <a:solidFill>
                        <a:srgbClr val="46506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9550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9500" y="449288"/>
            <a:ext cx="22110700" cy="85344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5600" dirty="0">
                <a:latin typeface="Exo" panose="02000603000000000000" pitchFamily="50" charset="0"/>
              </a:rPr>
              <a:t>Class Diagram</a:t>
            </a:r>
            <a:r>
              <a:rPr lang="en-US" sz="5600" dirty="0">
                <a:latin typeface="Exo" panose="02000603000000000000" pitchFamily="50" charset="0"/>
              </a:rPr>
              <a:t>・</a:t>
            </a:r>
            <a:r>
              <a:rPr lang="ja-JP" altLang="en-US" sz="5600" dirty="0">
                <a:solidFill>
                  <a:srgbClr val="465068"/>
                </a:solidFill>
                <a:latin typeface="Exo" panose="02000603000000000000" pitchFamily="50" charset="0"/>
              </a:rPr>
              <a:t>クラス図</a:t>
            </a:r>
            <a:endParaRPr lang="en-US" altLang="ja-JP" sz="5600" dirty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buNone/>
            </a:pPr>
            <a:endParaRPr lang="en-US" dirty="0">
              <a:latin typeface="Exo" panose="02000603000000000000" pitchFamily="50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9500" y="11034464"/>
            <a:ext cx="25010044" cy="1879600"/>
          </a:xfrm>
        </p:spPr>
        <p:txBody>
          <a:bodyPr/>
          <a:lstStyle/>
          <a:p>
            <a:r>
              <a:rPr lang="en-US" altLang="en-US" sz="8800" dirty="0">
                <a:latin typeface="Sketch Gothic" panose="02000506040000020004" pitchFamily="50" charset="0"/>
              </a:rPr>
              <a:t>Application Logical </a:t>
            </a:r>
            <a:r>
              <a:rPr lang="en-US" altLang="en-US" sz="8800" dirty="0" smtClean="0">
                <a:latin typeface="Sketch Gothic" panose="02000506040000020004" pitchFamily="50" charset="0"/>
              </a:rPr>
              <a:t>View</a:t>
            </a:r>
            <a:r>
              <a:rPr lang="en-US" sz="4000" dirty="0">
                <a:latin typeface="Exo" panose="02000603000000000000" pitchFamily="50" charset="0"/>
              </a:rPr>
              <a:t> </a:t>
            </a:r>
            <a:r>
              <a:rPr lang="en-US" sz="5400" dirty="0">
                <a:latin typeface="Exo" panose="02000603000000000000" pitchFamily="50" charset="0"/>
              </a:rPr>
              <a:t>・</a:t>
            </a:r>
            <a:r>
              <a:rPr lang="ja-JP" altLang="en-US" sz="5400" dirty="0">
                <a:solidFill>
                  <a:srgbClr val="465068"/>
                </a:solidFill>
                <a:latin typeface="Exo" panose="02000603000000000000" pitchFamily="50" charset="0"/>
              </a:rPr>
              <a:t>アプリケーションの論理ビュー</a:t>
            </a:r>
            <a:endParaRPr lang="en-US" sz="14400" dirty="0">
              <a:latin typeface="Sketch Gothic" panose="02000506040000020004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28" y="1450151"/>
            <a:ext cx="22839480" cy="9944353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71486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58752" y="11178480"/>
            <a:ext cx="36940104" cy="8534400"/>
          </a:xfrm>
        </p:spPr>
        <p:txBody>
          <a:bodyPr/>
          <a:lstStyle/>
          <a:p>
            <a:pPr marL="0" indent="0">
              <a:spcBef>
                <a:spcPct val="50000"/>
              </a:spcBef>
              <a:buNone/>
            </a:pPr>
            <a:r>
              <a:rPr lang="en-US" altLang="en-US" sz="9600" dirty="0">
                <a:latin typeface="Sketch Gothic" panose="02000506040000020004" pitchFamily="50" charset="0"/>
              </a:rPr>
              <a:t>Sequence </a:t>
            </a:r>
            <a:r>
              <a:rPr lang="en-US" altLang="en-US" sz="9600" dirty="0" smtClean="0">
                <a:latin typeface="Sketch Gothic" panose="02000506040000020004" pitchFamily="50" charset="0"/>
              </a:rPr>
              <a:t>Diagram</a:t>
            </a:r>
            <a:r>
              <a:rPr lang="en-US" sz="7200" dirty="0" smtClean="0">
                <a:latin typeface="News Cycle" panose="02000803000000000000" pitchFamily="2" charset="2"/>
              </a:rPr>
              <a:t>・</a:t>
            </a:r>
            <a:r>
              <a:rPr lang="ja-JP" altLang="en-US" sz="7200" dirty="0" smtClean="0">
                <a:solidFill>
                  <a:srgbClr val="465068"/>
                </a:solidFill>
                <a:latin typeface="Sketch Gothic" panose="02000506040000020004" pitchFamily="50" charset="0"/>
              </a:rPr>
              <a:t>シ</a:t>
            </a:r>
            <a:r>
              <a:rPr lang="ja-JP" altLang="en-US" sz="7200" dirty="0">
                <a:solidFill>
                  <a:srgbClr val="465068"/>
                </a:solidFill>
                <a:latin typeface="Sketch Gothic" panose="02000506040000020004" pitchFamily="50" charset="0"/>
              </a:rPr>
              <a:t>ーケンス</a:t>
            </a:r>
            <a:r>
              <a:rPr lang="zh-CN" altLang="en-US" sz="7200" dirty="0">
                <a:solidFill>
                  <a:srgbClr val="465068"/>
                </a:solidFill>
                <a:latin typeface="Sketch Gothic" panose="02000506040000020004" pitchFamily="50" charset="0"/>
              </a:rPr>
              <a:t>図</a:t>
            </a:r>
            <a:endParaRPr lang="zh-CN" altLang="en-US" sz="9600" dirty="0">
              <a:solidFill>
                <a:srgbClr val="465068"/>
              </a:solidFill>
              <a:latin typeface="Sketch Gothic" panose="02000506040000020004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44" y="377280"/>
            <a:ext cx="22466496" cy="10585176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/>
        </p:spPr>
      </p:pic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4440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6664" y="5489848"/>
            <a:ext cx="22110700" cy="8534400"/>
          </a:xfrm>
        </p:spPr>
        <p:txBody>
          <a:bodyPr/>
          <a:lstStyle/>
          <a:p>
            <a:pPr marL="0" indent="0">
              <a:spcBef>
                <a:spcPts val="700"/>
              </a:spcBef>
              <a:buNone/>
            </a:pPr>
            <a:r>
              <a:rPr lang="en-US" altLang="en-US" sz="5600" dirty="0">
                <a:latin typeface="Exo" panose="02000603000000000000" pitchFamily="50" charset="0"/>
              </a:rPr>
              <a:t>Class detailed design</a:t>
            </a:r>
            <a:r>
              <a:rPr lang="en-US" sz="5600" dirty="0">
                <a:latin typeface="Exo" panose="02000603000000000000" pitchFamily="50" charset="0"/>
              </a:rPr>
              <a:t> </a:t>
            </a:r>
            <a:endParaRPr lang="en-US" sz="5600" dirty="0" smtClean="0"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ja-JP" altLang="en-US" sz="5600" dirty="0" smtClean="0">
                <a:solidFill>
                  <a:srgbClr val="465068"/>
                </a:solidFill>
                <a:latin typeface="Exo" panose="02000603000000000000" pitchFamily="50" charset="0"/>
              </a:rPr>
              <a:t>ク</a:t>
            </a:r>
            <a:r>
              <a:rPr lang="ja-JP" altLang="en-US" sz="5600" dirty="0">
                <a:solidFill>
                  <a:srgbClr val="465068"/>
                </a:solidFill>
                <a:latin typeface="Exo" panose="02000603000000000000" pitchFamily="50" charset="0"/>
              </a:rPr>
              <a:t>ラス詳細設計</a:t>
            </a:r>
            <a:endParaRPr lang="en-US" altLang="ja-JP" sz="5600" dirty="0">
              <a:solidFill>
                <a:srgbClr val="465068"/>
              </a:solidFill>
              <a:latin typeface="Exo" panose="02000603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08" y="0"/>
            <a:ext cx="21775976" cy="12313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9752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79500" y="10667032"/>
            <a:ext cx="22110700" cy="1879600"/>
          </a:xfrm>
        </p:spPr>
        <p:txBody>
          <a:bodyPr/>
          <a:lstStyle/>
          <a:p>
            <a:r>
              <a:rPr lang="en-US" sz="8000" dirty="0">
                <a:latin typeface="Sketch Gothic" panose="02000506040000020004" pitchFamily="50" charset="0"/>
              </a:rPr>
              <a:t>Chemical R</a:t>
            </a:r>
            <a:r>
              <a:rPr lang="en-US" sz="8000" dirty="0" smtClean="0">
                <a:latin typeface="Sketch Gothic" panose="02000506040000020004" pitchFamily="50" charset="0"/>
              </a:rPr>
              <a:t>eaction </a:t>
            </a:r>
            <a:r>
              <a:rPr lang="en-US" sz="8000" dirty="0">
                <a:latin typeface="Sketch Gothic" panose="02000506040000020004" pitchFamily="50" charset="0"/>
              </a:rPr>
              <a:t>B</a:t>
            </a:r>
            <a:r>
              <a:rPr lang="en-US" sz="8000" dirty="0" smtClean="0">
                <a:latin typeface="Sketch Gothic" panose="02000506040000020004" pitchFamily="50" charset="0"/>
              </a:rPr>
              <a:t>alancing Algorithm</a:t>
            </a:r>
            <a:br>
              <a:rPr lang="en-US" sz="8000" dirty="0" smtClean="0">
                <a:latin typeface="Sketch Gothic" panose="02000506040000020004" pitchFamily="50" charset="0"/>
              </a:rPr>
            </a:br>
            <a:r>
              <a:rPr lang="ja-JP" altLang="en-US" sz="6000" dirty="0">
                <a:latin typeface="Sketch Gothic" panose="02000506040000020004" pitchFamily="50" charset="0"/>
              </a:rPr>
              <a:t>化</a:t>
            </a:r>
            <a:r>
              <a:rPr lang="ja-JP" altLang="en-US" sz="6000" dirty="0" smtClean="0">
                <a:solidFill>
                  <a:srgbClr val="465068"/>
                </a:solidFill>
                <a:latin typeface="Exo" panose="02000603000000000000" pitchFamily="50" charset="0"/>
              </a:rPr>
              <a:t>学</a:t>
            </a:r>
            <a:r>
              <a:rPr lang="ja-JP" altLang="en-US" sz="6000" dirty="0">
                <a:solidFill>
                  <a:srgbClr val="465068"/>
                </a:solidFill>
                <a:latin typeface="Exo" panose="02000603000000000000" pitchFamily="50" charset="0"/>
              </a:rPr>
              <a:t>反応バランシング方法</a:t>
            </a:r>
            <a:endParaRPr lang="en-US" sz="6000" dirty="0">
              <a:latin typeface="Sketch Gothic" panose="02000506040000020004" pitchFamily="50" charset="0"/>
            </a:endParaRPr>
          </a:p>
        </p:txBody>
      </p:sp>
      <p:pic>
        <p:nvPicPr>
          <p:cNvPr id="5" name="Content Placeholder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391" y="6281936"/>
            <a:ext cx="8445313" cy="38771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622" y="593305"/>
            <a:ext cx="6291953" cy="44644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6202" y="593304"/>
            <a:ext cx="8944070" cy="44644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Elbow Connector 7"/>
          <p:cNvCxnSpPr>
            <a:stCxn id="7" idx="2"/>
          </p:cNvCxnSpPr>
          <p:nvPr/>
        </p:nvCxnSpPr>
        <p:spPr>
          <a:xfrm rot="5400000">
            <a:off x="15279628" y="4942876"/>
            <a:ext cx="3323687" cy="355353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 flipV="1">
            <a:off x="8375575" y="2825552"/>
            <a:ext cx="587062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186307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0395" y="2825552"/>
            <a:ext cx="16316101" cy="8534400"/>
          </a:xfrm>
        </p:spPr>
        <p:txBody>
          <a:bodyPr/>
          <a:lstStyle/>
          <a:p>
            <a:pPr marL="0" indent="0">
              <a:spcBef>
                <a:spcPts val="700"/>
              </a:spcBef>
              <a:buNone/>
            </a:pPr>
            <a:endParaRPr lang="en-US" sz="5600" dirty="0" smtClean="0"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5600" dirty="0"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sz="5600" dirty="0" smtClean="0">
                <a:latin typeface="Exo" panose="02000603000000000000" pitchFamily="50" charset="0"/>
              </a:rPr>
              <a:t>Main </a:t>
            </a:r>
            <a:r>
              <a:rPr lang="en-US" sz="5600" dirty="0">
                <a:latin typeface="Exo" panose="02000603000000000000" pitchFamily="50" charset="0"/>
              </a:rPr>
              <a:t>application </a:t>
            </a:r>
            <a:r>
              <a:rPr lang="en-US" sz="5600" dirty="0" smtClean="0">
                <a:latin typeface="Exo" panose="02000603000000000000" pitchFamily="50" charset="0"/>
              </a:rPr>
              <a:t>ERD 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ja-JP" altLang="en-US" sz="5600" dirty="0" smtClean="0">
                <a:solidFill>
                  <a:srgbClr val="465068"/>
                </a:solidFill>
                <a:latin typeface="Exo" panose="02000603000000000000" pitchFamily="50" charset="0"/>
              </a:rPr>
              <a:t>ア</a:t>
            </a:r>
            <a:r>
              <a:rPr lang="ja-JP" altLang="en-US" sz="5600" dirty="0">
                <a:solidFill>
                  <a:srgbClr val="465068"/>
                </a:solidFill>
                <a:latin typeface="Exo" panose="02000603000000000000" pitchFamily="50" charset="0"/>
              </a:rPr>
              <a:t>プリケーショ</a:t>
            </a:r>
            <a:r>
              <a:rPr lang="ja-JP" altLang="en-US" sz="5600" dirty="0" smtClean="0">
                <a:solidFill>
                  <a:srgbClr val="465068"/>
                </a:solidFill>
                <a:latin typeface="Exo" panose="02000603000000000000" pitchFamily="50" charset="0"/>
              </a:rPr>
              <a:t>ンの</a:t>
            </a:r>
            <a:r>
              <a:rPr lang="en-US" sz="5600" dirty="0" smtClean="0">
                <a:solidFill>
                  <a:srgbClr val="465068"/>
                </a:solidFill>
                <a:latin typeface="Exo" panose="02000603000000000000" pitchFamily="50" charset="0"/>
              </a:rPr>
              <a:t>ERD</a:t>
            </a:r>
            <a:endParaRPr lang="en-US" sz="5600" dirty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5600" dirty="0">
              <a:latin typeface="Exo" panose="02000603000000000000" pitchFamily="50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latin typeface="Sketch Gothic" panose="02000506040000020004" pitchFamily="50" charset="0"/>
              </a:rPr>
              <a:t>Data </a:t>
            </a:r>
            <a:r>
              <a:rPr lang="en-US" sz="9600" dirty="0" smtClean="0">
                <a:latin typeface="Sketch Gothic" panose="02000506040000020004" pitchFamily="50" charset="0"/>
              </a:rPr>
              <a:t>Design</a:t>
            </a:r>
            <a:r>
              <a:rPr lang="ja-JP" altLang="en-US" sz="7200" dirty="0" smtClean="0">
                <a:latin typeface="Exo" panose="02000603000000000000" pitchFamily="50" charset="0"/>
              </a:rPr>
              <a:t>・</a:t>
            </a:r>
            <a:r>
              <a:rPr lang="ja-JP" altLang="en-US" sz="7200" dirty="0">
                <a:solidFill>
                  <a:srgbClr val="465068"/>
                </a:solidFill>
                <a:latin typeface="Exo" panose="02000603000000000000" pitchFamily="50" charset="0"/>
              </a:rPr>
              <a:t>データ設計</a:t>
            </a:r>
            <a:endParaRPr lang="en-US" sz="9600" dirty="0">
              <a:latin typeface="Sketch Gothic" panose="02000506040000020004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569" y="449287"/>
            <a:ext cx="15625736" cy="10873209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/>
        </p:spPr>
      </p:pic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0220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40395" y="2825552"/>
            <a:ext cx="10699477" cy="8534400"/>
          </a:xfrm>
        </p:spPr>
        <p:txBody>
          <a:bodyPr/>
          <a:lstStyle/>
          <a:p>
            <a:pPr marL="0" indent="0">
              <a:spcBef>
                <a:spcPts val="700"/>
              </a:spcBef>
              <a:buNone/>
            </a:pPr>
            <a:endParaRPr lang="en-US" sz="5600" dirty="0" smtClean="0"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5600" dirty="0"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dirty="0" smtClean="0">
                <a:latin typeface="Exo" panose="02000603000000000000" pitchFamily="50" charset="0"/>
              </a:rPr>
              <a:t>Main </a:t>
            </a:r>
            <a:r>
              <a:rPr lang="en-US" dirty="0">
                <a:latin typeface="Exo" panose="02000603000000000000" pitchFamily="50" charset="0"/>
              </a:rPr>
              <a:t>application </a:t>
            </a:r>
            <a:r>
              <a:rPr lang="en-US" dirty="0" smtClean="0">
                <a:latin typeface="Exo" panose="02000603000000000000" pitchFamily="50" charset="0"/>
              </a:rPr>
              <a:t>table diagram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ja-JP" altLang="en-US" dirty="0" smtClean="0">
                <a:solidFill>
                  <a:srgbClr val="001445"/>
                </a:solidFill>
                <a:latin typeface="Exo" panose="02000603000000000000" pitchFamily="50" charset="0"/>
              </a:rPr>
              <a:t>アプリケーションの</a:t>
            </a:r>
            <a:r>
              <a:rPr lang="ja-JP" altLang="en-US" dirty="0">
                <a:solidFill>
                  <a:srgbClr val="001445"/>
                </a:solidFill>
              </a:rPr>
              <a:t>テーブル図</a:t>
            </a:r>
            <a:endParaRPr lang="en-US" dirty="0">
              <a:solidFill>
                <a:srgbClr val="001445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5600" dirty="0">
              <a:latin typeface="Exo" panose="02000603000000000000" pitchFamily="50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latin typeface="Sketch Gothic" panose="02000506040000020004" pitchFamily="50" charset="0"/>
              </a:rPr>
              <a:t>Data </a:t>
            </a:r>
            <a:r>
              <a:rPr lang="en-US" sz="9600" dirty="0" smtClean="0">
                <a:latin typeface="Sketch Gothic" panose="02000506040000020004" pitchFamily="50" charset="0"/>
              </a:rPr>
              <a:t>Design</a:t>
            </a:r>
            <a:r>
              <a:rPr lang="ja-JP" altLang="en-US" sz="7200" dirty="0" smtClean="0">
                <a:latin typeface="Exo" panose="02000603000000000000" pitchFamily="50" charset="0"/>
              </a:rPr>
              <a:t>・</a:t>
            </a:r>
            <a:r>
              <a:rPr lang="ja-JP" altLang="en-US" sz="7200" dirty="0">
                <a:solidFill>
                  <a:srgbClr val="465068"/>
                </a:solidFill>
                <a:latin typeface="Exo" panose="02000603000000000000" pitchFamily="50" charset="0"/>
              </a:rPr>
              <a:t>データ設計</a:t>
            </a:r>
            <a:endParaRPr lang="en-US" sz="9600" dirty="0">
              <a:latin typeface="Sketch Gothic" panose="02000506040000020004" pitchFamily="50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528" y="212372"/>
            <a:ext cx="15697744" cy="10818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246414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631506" y="4265712"/>
            <a:ext cx="15504988" cy="8534400"/>
          </a:xfrm>
        </p:spPr>
        <p:txBody>
          <a:bodyPr/>
          <a:lstStyle/>
          <a:p>
            <a:pPr marL="0" indent="0">
              <a:spcBef>
                <a:spcPts val="700"/>
              </a:spcBef>
              <a:buNone/>
            </a:pPr>
            <a:r>
              <a:rPr lang="en-US" dirty="0">
                <a:latin typeface="Exo" panose="02000603000000000000" pitchFamily="50" charset="0"/>
              </a:rPr>
              <a:t>Sample: </a:t>
            </a:r>
            <a:endParaRPr lang="en-US" dirty="0" smtClean="0"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dirty="0" smtClean="0">
                <a:latin typeface="Exo" panose="02000603000000000000" pitchFamily="50" charset="0"/>
              </a:rPr>
              <a:t>Chemical Compound </a:t>
            </a:r>
            <a:r>
              <a:rPr lang="en-US" dirty="0">
                <a:latin typeface="Exo" panose="02000603000000000000" pitchFamily="50" charset="0"/>
              </a:rPr>
              <a:t>table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サンプル：</a:t>
            </a:r>
            <a:r>
              <a:rPr lang="en-US" dirty="0" smtClean="0">
                <a:solidFill>
                  <a:srgbClr val="465068"/>
                </a:solidFill>
                <a:latin typeface="Exo" panose="02000603000000000000" pitchFamily="50" charset="0"/>
              </a:rPr>
              <a:t>Chemical Compound </a:t>
            </a: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テーブル</a:t>
            </a:r>
            <a:endParaRPr lang="en-US" dirty="0">
              <a:solidFill>
                <a:srgbClr val="465068"/>
              </a:solidFill>
              <a:latin typeface="Exo" panose="02000603000000000000" pitchFamily="50" charset="0"/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9946808"/>
              </p:ext>
            </p:extLst>
          </p:nvPr>
        </p:nvGraphicFramePr>
        <p:xfrm>
          <a:off x="238672" y="449288"/>
          <a:ext cx="16345816" cy="11809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9646"/>
                <a:gridCol w="2293235"/>
                <a:gridCol w="1736696"/>
                <a:gridCol w="873318"/>
                <a:gridCol w="1309354"/>
                <a:gridCol w="1309354"/>
                <a:gridCol w="1309354"/>
                <a:gridCol w="6854859"/>
              </a:tblGrid>
              <a:tr h="5522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No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76200" cap="flat" cmpd="sng" algn="ctr">
                      <a:solidFill>
                        <a:srgbClr val="4650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Field Name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76200" cap="flat" cmpd="sng" algn="ctr">
                      <a:solidFill>
                        <a:srgbClr val="4650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Type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76200" cap="flat" cmpd="sng" algn="ctr">
                      <a:solidFill>
                        <a:srgbClr val="4650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Null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76200" cap="flat" cmpd="sng" algn="ctr">
                      <a:solidFill>
                        <a:srgbClr val="4650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Unique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76200" cap="flat" cmpd="sng" algn="ctr">
                      <a:solidFill>
                        <a:srgbClr val="4650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P/F Key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76200" cap="flat" cmpd="sng" algn="ctr">
                      <a:solidFill>
                        <a:srgbClr val="4650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Default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76200" cap="flat" cmpd="sng" algn="ctr">
                      <a:solidFill>
                        <a:srgbClr val="4650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Description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76200" cap="flat" cmpd="sng" algn="ctr">
                      <a:solidFill>
                        <a:srgbClr val="4650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65068"/>
                    </a:solidFill>
                  </a:tcPr>
                </a:tc>
              </a:tr>
              <a:tr h="76244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1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id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INTEGER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PK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Auto Number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5522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2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 err="1">
                          <a:effectLst/>
                          <a:latin typeface="Exo" panose="02000603000000000000" pitchFamily="50" charset="0"/>
                        </a:rPr>
                        <a:t>descriptionID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INTEGER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FK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Foreign key link to description of compound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7268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3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 err="1">
                          <a:effectLst/>
                          <a:latin typeface="Exo" panose="02000603000000000000" pitchFamily="50" charset="0"/>
                        </a:rPr>
                        <a:t>stateID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INTEGER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FK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Foreign key linking to state of compound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5522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4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 err="1">
                          <a:effectLst/>
                          <a:latin typeface="Exo" panose="02000603000000000000" pitchFamily="50" charset="0"/>
                        </a:rPr>
                        <a:t>englishName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VARCHAR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English name of chemical compound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6537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5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symbol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VARCHAR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X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28600" marR="0" indent="-22860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Font typeface="+mj-lt"/>
                        <a:buAutoNum type="arabicParenR"/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Symbol of chemical compound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10583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6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 err="1">
                          <a:effectLst/>
                          <a:latin typeface="Exo" panose="02000603000000000000" pitchFamily="50" charset="0"/>
                        </a:rPr>
                        <a:t>vietnameseName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VARCHAR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X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Vietnamese name of chemical compound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5522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7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appearance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VARCHAR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X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Appearance of chemical compound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5522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8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uses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TEXT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X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Uses of chemical compound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5522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9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property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TEXT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X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Property of chemical compound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5713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10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density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VARCHAR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X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Density of chemical compound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5522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11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melt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FLOAT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X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Melt degree of chemical compound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5713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12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boil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FLOAT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X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Boil degree of chemical l compound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6537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13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safety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VARCHAR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X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The safety level of chemical compound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7362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14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 err="1">
                          <a:effectLst/>
                          <a:latin typeface="Exo" panose="02000603000000000000" pitchFamily="50" charset="0"/>
                        </a:rPr>
                        <a:t>molarMass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FLOAT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X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Molar mass of chemical compound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5522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15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otherName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VARCHAR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X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Other name of chemical compound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5522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16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note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VARCHAR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X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Other note about chemical compound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5522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17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image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VARCHAR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X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Store the path of the image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5522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18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 err="1">
                          <a:effectLst/>
                          <a:latin typeface="Exo" panose="02000603000000000000" pitchFamily="50" charset="0"/>
                        </a:rPr>
                        <a:t>videoLink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VARCHAR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X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>
                          <a:effectLst/>
                          <a:latin typeface="Exo" panose="02000603000000000000" pitchFamily="50" charset="0"/>
                        </a:rPr>
                        <a:t> </a:t>
                      </a:r>
                      <a:endParaRPr lang="en-US" sz="240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</a:pPr>
                      <a:r>
                        <a:rPr lang="en-US" sz="2400" dirty="0">
                          <a:effectLst/>
                          <a:latin typeface="Exo" panose="02000603000000000000" pitchFamily="50" charset="0"/>
                        </a:rPr>
                        <a:t>Store the link of the video</a:t>
                      </a:r>
                      <a:endParaRPr lang="en-US" sz="2400" dirty="0">
                        <a:effectLst/>
                        <a:latin typeface="Exo" panose="02000603000000000000" pitchFamily="50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496254"/>
              </p:ext>
            </p:extLst>
          </p:nvPr>
        </p:nvGraphicFramePr>
        <p:xfrm>
          <a:off x="238672" y="449288"/>
          <a:ext cx="16345816" cy="11809312"/>
        </p:xfrm>
        <a:graphic>
          <a:graphicData uri="http://schemas.openxmlformats.org/drawingml/2006/table">
            <a:tbl>
              <a:tblPr/>
              <a:tblGrid>
                <a:gridCol w="16345816"/>
              </a:tblGrid>
              <a:tr h="118093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mpd="sng">
                      <a:solidFill>
                        <a:srgbClr val="465068"/>
                      </a:solidFill>
                      <a:prstDash val="solid"/>
                    </a:lnL>
                    <a:lnR w="76200" cmpd="sng">
                      <a:solidFill>
                        <a:srgbClr val="465068"/>
                      </a:solidFill>
                      <a:prstDash val="solid"/>
                    </a:lnR>
                    <a:lnT w="76200" cmpd="sng">
                      <a:solidFill>
                        <a:srgbClr val="465068"/>
                      </a:solidFill>
                      <a:prstDash val="solid"/>
                    </a:lnT>
                    <a:lnB w="76200" cmpd="sng">
                      <a:solidFill>
                        <a:srgbClr val="46506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9124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2688" y="411832"/>
            <a:ext cx="26882252" cy="829544"/>
          </a:xfrm>
        </p:spPr>
        <p:txBody>
          <a:bodyPr/>
          <a:lstStyle/>
          <a:p>
            <a:pPr marL="0" indent="0">
              <a:buNone/>
            </a:pPr>
            <a:r>
              <a:rPr lang="en-US" sz="5600" dirty="0">
                <a:latin typeface="Exo" panose="02000603000000000000" pitchFamily="50" charset="0"/>
              </a:rPr>
              <a:t>Database </a:t>
            </a:r>
            <a:r>
              <a:rPr lang="en-US" sz="5600" dirty="0" smtClean="0">
                <a:latin typeface="Exo" panose="02000603000000000000" pitchFamily="50" charset="0"/>
              </a:rPr>
              <a:t>sample</a:t>
            </a:r>
            <a:r>
              <a:rPr lang="ja-JP" altLang="en-US" sz="5600" dirty="0" smtClean="0">
                <a:latin typeface="Exo" panose="02000603000000000000" pitchFamily="50" charset="0"/>
              </a:rPr>
              <a:t>・</a:t>
            </a:r>
            <a:r>
              <a:rPr lang="ja-JP" altLang="en-US" sz="5600" dirty="0" smtClean="0">
                <a:solidFill>
                  <a:srgbClr val="001445"/>
                </a:solidFill>
                <a:latin typeface="Exo" panose="02000603000000000000" pitchFamily="50" charset="0"/>
              </a:rPr>
              <a:t>データベース</a:t>
            </a:r>
            <a:r>
              <a:rPr lang="ja-JP" altLang="en-US" sz="5600" dirty="0">
                <a:solidFill>
                  <a:srgbClr val="001445"/>
                </a:solidFill>
                <a:latin typeface="Exo" panose="02000603000000000000" pitchFamily="50" charset="0"/>
              </a:rPr>
              <a:t>　サンプル</a:t>
            </a:r>
            <a:endParaRPr lang="en-US" sz="5600" dirty="0">
              <a:solidFill>
                <a:srgbClr val="001445"/>
              </a:solidFill>
              <a:latin typeface="Exo" panose="02000603000000000000" pitchFamily="50" charset="0"/>
            </a:endParaRP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904" y="1745431"/>
            <a:ext cx="19586176" cy="10447459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01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>
                <a:latin typeface="Sketch Gothic" panose="02000506040000020004" pitchFamily="50" charset="0"/>
              </a:rPr>
              <a:t>OUTLINES・</a:t>
            </a:r>
            <a:r>
              <a:rPr lang="ja-JP" altLang="en-US" sz="9600" dirty="0" smtClean="0">
                <a:solidFill>
                  <a:srgbClr val="465068"/>
                </a:solidFill>
                <a:latin typeface="Sketch Gothic" panose="02000506040000020004" pitchFamily="50" charset="0"/>
              </a:rPr>
              <a:t>ア</a:t>
            </a:r>
            <a:r>
              <a:rPr lang="ja-JP" altLang="en-US" sz="9600" dirty="0">
                <a:solidFill>
                  <a:srgbClr val="465068"/>
                </a:solidFill>
                <a:latin typeface="Sketch Gothic" panose="02000506040000020004" pitchFamily="50" charset="0"/>
              </a:rPr>
              <a:t>ウトライン</a:t>
            </a:r>
            <a:endParaRPr lang="en-US" sz="9600" dirty="0">
              <a:solidFill>
                <a:srgbClr val="465068"/>
              </a:solidFill>
              <a:latin typeface="Sketch Gothic" panose="02000506040000020004" pitchFamily="50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48194" y="1097360"/>
            <a:ext cx="15608302" cy="107291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  <a:latin typeface="Exo" panose="02000603000000000000" pitchFamily="50" charset="0"/>
              </a:rPr>
              <a:t>I.</a:t>
            </a:r>
            <a:r>
              <a:rPr lang="en-US" dirty="0" smtClean="0">
                <a:latin typeface="Exo" panose="02000603000000000000" pitchFamily="50" charset="0"/>
              </a:rPr>
              <a:t> Overview</a:t>
            </a:r>
          </a:p>
          <a:p>
            <a:pPr marL="0" indent="0">
              <a:buNone/>
            </a:pPr>
            <a:r>
              <a:rPr lang="ja-JP" altLang="en-US" dirty="0" smtClean="0">
                <a:solidFill>
                  <a:srgbClr val="465068"/>
                </a:solidFill>
                <a:latin typeface="Exo" panose="02000603000000000000" pitchFamily="50" charset="0"/>
              </a:rPr>
              <a:t>概要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  <a:latin typeface="Exo" panose="02000603000000000000" pitchFamily="50" charset="0"/>
              </a:rPr>
              <a:t>II.</a:t>
            </a:r>
            <a:r>
              <a:rPr lang="en-US" dirty="0" smtClean="0">
                <a:latin typeface="Exo" panose="02000603000000000000" pitchFamily="50" charset="0"/>
              </a:rPr>
              <a:t> Project Management</a:t>
            </a:r>
          </a:p>
          <a:p>
            <a:pPr marL="0" indent="0">
              <a:buNone/>
            </a:pPr>
            <a:r>
              <a:rPr lang="ja-JP" altLang="en-US" dirty="0" smtClean="0">
                <a:solidFill>
                  <a:srgbClr val="465068"/>
                </a:solidFill>
                <a:latin typeface="Exo" panose="02000603000000000000" pitchFamily="50" charset="0"/>
              </a:rPr>
              <a:t>プロジェクト管理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  <a:latin typeface="Exo" panose="02000603000000000000" pitchFamily="50" charset="0"/>
              </a:rPr>
              <a:t>III.</a:t>
            </a:r>
            <a:r>
              <a:rPr lang="en-US" dirty="0" smtClean="0">
                <a:latin typeface="Exo" panose="02000603000000000000" pitchFamily="50" charset="0"/>
              </a:rPr>
              <a:t> Requirement Specification</a:t>
            </a:r>
          </a:p>
          <a:p>
            <a:pPr marL="0" indent="0">
              <a:buNone/>
            </a:pPr>
            <a:r>
              <a:rPr lang="ja-JP" altLang="en-US" dirty="0" smtClean="0">
                <a:solidFill>
                  <a:srgbClr val="465068"/>
                </a:solidFill>
                <a:latin typeface="Exo" panose="02000603000000000000" pitchFamily="50" charset="0"/>
              </a:rPr>
              <a:t>要求仕様</a:t>
            </a:r>
          </a:p>
          <a:p>
            <a:pPr marL="0" indent="0">
              <a:buNone/>
            </a:pPr>
            <a:endParaRPr lang="en-US" dirty="0">
              <a:solidFill>
                <a:srgbClr val="465068"/>
              </a:solidFill>
              <a:latin typeface="Exo" panose="02000603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18948">
            <a:off x="19878961" y="8252824"/>
            <a:ext cx="4148062" cy="3691072"/>
          </a:xfrm>
          <a:prstGeom prst="rect">
            <a:avLst/>
          </a:prstGeom>
        </p:spPr>
      </p:pic>
      <p:pic>
        <p:nvPicPr>
          <p:cNvPr id="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82552" y="5767564"/>
            <a:ext cx="10342782" cy="236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9527704" y="1097360"/>
            <a:ext cx="11377264" cy="8849592"/>
          </a:xfrm>
          <a:prstGeom prst="rect">
            <a:avLst/>
          </a:prstGeom>
        </p:spPr>
        <p:txBody>
          <a:bodyPr numCol="2" spcCol="360000">
            <a:noAutofit/>
          </a:bodyPr>
          <a:lstStyle>
            <a:lvl1pPr marL="635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1pPr>
            <a:lvl2pPr marL="10795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2pPr>
            <a:lvl3pPr marL="1397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3pPr>
            <a:lvl4pPr marL="1651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4pPr>
            <a:lvl5pPr marL="1905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5pPr>
            <a:lvl6pPr marL="23622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6pPr>
            <a:lvl7pPr marL="28194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7pPr>
            <a:lvl8pPr marL="32766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8pPr>
            <a:lvl9pPr marL="37338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kern="0" dirty="0" smtClean="0">
                <a:solidFill>
                  <a:schemeClr val="accent1"/>
                </a:solidFill>
                <a:latin typeface="Exo" panose="02000603000000000000" pitchFamily="50" charset="0"/>
              </a:rPr>
              <a:t>IV.</a:t>
            </a:r>
            <a:r>
              <a:rPr lang="en-US" kern="0" dirty="0" smtClean="0">
                <a:latin typeface="Exo" panose="02000603000000000000" pitchFamily="50" charset="0"/>
              </a:rPr>
              <a:t> Software Design </a:t>
            </a:r>
          </a:p>
          <a:p>
            <a:pPr marL="0" indent="0">
              <a:buFont typeface="Wingdings" charset="2"/>
              <a:buNone/>
            </a:pPr>
            <a:r>
              <a:rPr lang="ja-JP" altLang="en-US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ソフトウェア設計</a:t>
            </a:r>
            <a:endParaRPr lang="en-US" altLang="ja-JP" kern="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buFont typeface="Wingdings" charset="2"/>
              <a:buNone/>
            </a:pPr>
            <a:r>
              <a:rPr lang="en-US" kern="0" dirty="0" smtClean="0">
                <a:solidFill>
                  <a:schemeClr val="accent1"/>
                </a:solidFill>
                <a:latin typeface="Exo" panose="02000603000000000000" pitchFamily="50" charset="0"/>
              </a:rPr>
              <a:t>V.</a:t>
            </a:r>
            <a:r>
              <a:rPr lang="en-US" kern="0" dirty="0" smtClean="0">
                <a:latin typeface="Exo" panose="02000603000000000000" pitchFamily="50" charset="0"/>
              </a:rPr>
              <a:t> Coding</a:t>
            </a:r>
          </a:p>
          <a:p>
            <a:pPr marL="0" indent="0">
              <a:buFont typeface="Wingdings" charset="2"/>
              <a:buNone/>
            </a:pPr>
            <a:r>
              <a:rPr lang="ja-JP" altLang="en-US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コディング</a:t>
            </a:r>
            <a:endParaRPr lang="en-US" altLang="ja-JP" kern="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buFont typeface="Wingdings" charset="2"/>
              <a:buNone/>
            </a:pPr>
            <a:r>
              <a:rPr lang="en-US" kern="0" dirty="0" smtClean="0">
                <a:solidFill>
                  <a:schemeClr val="accent1"/>
                </a:solidFill>
                <a:latin typeface="Exo" panose="02000603000000000000" pitchFamily="50" charset="0"/>
              </a:rPr>
              <a:t>VI.</a:t>
            </a:r>
            <a:r>
              <a:rPr lang="en-US" kern="0" dirty="0" smtClean="0">
                <a:latin typeface="Exo" panose="02000603000000000000" pitchFamily="50" charset="0"/>
              </a:rPr>
              <a:t> Quality Control</a:t>
            </a:r>
          </a:p>
          <a:p>
            <a:pPr marL="0" indent="0">
              <a:buFont typeface="Wingdings" charset="2"/>
              <a:buNone/>
            </a:pPr>
            <a:r>
              <a:rPr lang="ja-JP" altLang="en-US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品質管理</a:t>
            </a:r>
            <a:endParaRPr lang="en-US" altLang="ja-JP" kern="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buFont typeface="Wingdings" charset="2"/>
              <a:buNone/>
            </a:pPr>
            <a:endParaRPr lang="en-US" altLang="ja-JP" kern="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buFont typeface="Wingdings" charset="2"/>
              <a:buNone/>
            </a:pPr>
            <a:endParaRPr lang="ja-JP" altLang="en-US" kern="0" dirty="0" smtClean="0">
              <a:solidFill>
                <a:srgbClr val="465068"/>
              </a:solidFill>
              <a:latin typeface="Exo" panose="02000603000000000000" pitchFamily="50" charset="0"/>
            </a:endParaRPr>
          </a:p>
        </p:txBody>
      </p:sp>
      <p:pic>
        <p:nvPicPr>
          <p:cNvPr id="11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0694112" y="5792157"/>
            <a:ext cx="10319964" cy="16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6653431" y="1097360"/>
            <a:ext cx="8352928" cy="6912768"/>
          </a:xfrm>
          <a:prstGeom prst="rect">
            <a:avLst/>
          </a:prstGeom>
        </p:spPr>
        <p:txBody>
          <a:bodyPr numCol="2" spcCol="360000">
            <a:noAutofit/>
          </a:bodyPr>
          <a:lstStyle>
            <a:lvl1pPr marL="635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1pPr>
            <a:lvl2pPr marL="10795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2pPr>
            <a:lvl3pPr marL="1397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3pPr>
            <a:lvl4pPr marL="1651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4pPr>
            <a:lvl5pPr marL="1905000" indent="-6350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65000"/>
              <a:buFont typeface="Wingdings" charset="2"/>
              <a:buChar char="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5pPr>
            <a:lvl6pPr marL="23622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6pPr>
            <a:lvl7pPr marL="28194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7pPr>
            <a:lvl8pPr marL="32766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8pPr>
            <a:lvl9pPr marL="37338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kern="0" dirty="0" smtClean="0">
                <a:solidFill>
                  <a:schemeClr val="accent1"/>
                </a:solidFill>
                <a:latin typeface="Exo" panose="02000603000000000000" pitchFamily="50" charset="0"/>
              </a:rPr>
              <a:t>VII.</a:t>
            </a:r>
            <a:r>
              <a:rPr lang="en-US" kern="0" dirty="0" smtClean="0">
                <a:latin typeface="Exo" panose="02000603000000000000" pitchFamily="50" charset="0"/>
              </a:rPr>
              <a:t> Summary</a:t>
            </a:r>
          </a:p>
          <a:p>
            <a:pPr marL="0" indent="0">
              <a:buFont typeface="Wingdings" charset="2"/>
              <a:buNone/>
            </a:pPr>
            <a:r>
              <a:rPr lang="ja-JP" altLang="en-US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要約</a:t>
            </a:r>
          </a:p>
          <a:p>
            <a:pPr marL="0" indent="0">
              <a:buFont typeface="Wingdings" charset="2"/>
              <a:buNone/>
            </a:pPr>
            <a:r>
              <a:rPr lang="en-US" kern="0" dirty="0" smtClean="0">
                <a:solidFill>
                  <a:schemeClr val="accent1"/>
                </a:solidFill>
                <a:latin typeface="Exo" panose="02000603000000000000" pitchFamily="50" charset="0"/>
              </a:rPr>
              <a:t>VIII.</a:t>
            </a:r>
            <a:r>
              <a:rPr lang="en-US" kern="0" dirty="0" smtClean="0">
                <a:latin typeface="Exo" panose="02000603000000000000" pitchFamily="50" charset="0"/>
              </a:rPr>
              <a:t> Demo</a:t>
            </a:r>
          </a:p>
          <a:p>
            <a:pPr marL="0" indent="0">
              <a:buFont typeface="Wingdings" charset="2"/>
              <a:buNone/>
            </a:pPr>
            <a:r>
              <a:rPr lang="ja-JP" altLang="en-US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デモ</a:t>
            </a:r>
          </a:p>
          <a:p>
            <a:pPr marL="0" indent="0">
              <a:buFont typeface="Wingdings" charset="2"/>
              <a:buNone/>
            </a:pPr>
            <a:r>
              <a:rPr lang="en-US" kern="0" dirty="0" smtClean="0">
                <a:solidFill>
                  <a:schemeClr val="accent1"/>
                </a:solidFill>
                <a:latin typeface="Exo" panose="02000603000000000000" pitchFamily="50" charset="0"/>
              </a:rPr>
              <a:t>IX.</a:t>
            </a:r>
            <a:r>
              <a:rPr lang="en-US" kern="0" dirty="0" smtClean="0">
                <a:latin typeface="Exo" panose="02000603000000000000" pitchFamily="50" charset="0"/>
              </a:rPr>
              <a:t> Q&amp;A</a:t>
            </a:r>
            <a:endParaRPr lang="en-US" kern="0" dirty="0">
              <a:latin typeface="Exo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00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>
                <a:latin typeface="Heart Breaking Bad" panose="02000500000000000000" pitchFamily="2" charset="0"/>
              </a:rPr>
              <a:t>C</a:t>
            </a:r>
            <a:r>
              <a:rPr lang="en-US" cap="none" dirty="0" smtClean="0">
                <a:solidFill>
                  <a:srgbClr val="465068"/>
                </a:solidFill>
                <a:latin typeface="Heart Breaking Bad" panose="02000500000000000000" pitchFamily="2" charset="0"/>
              </a:rPr>
              <a:t>oding</a:t>
            </a:r>
            <a:endParaRPr lang="en-US" cap="none" dirty="0">
              <a:solidFill>
                <a:srgbClr val="465068"/>
              </a:solidFill>
              <a:latin typeface="Heart Breaking Bad" panose="020005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254250" y="6785644"/>
            <a:ext cx="19875500" cy="4968900"/>
          </a:xfrm>
        </p:spPr>
        <p:txBody>
          <a:bodyPr/>
          <a:lstStyle/>
          <a:p>
            <a:pPr>
              <a:tabLst>
                <a:tab pos="16510000" algn="l"/>
              </a:tabLst>
            </a:pP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コディング</a:t>
            </a:r>
            <a:endParaRPr lang="en-US" altLang="ja-JP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en-US" dirty="0"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dirty="0">
                <a:latin typeface="Exo" panose="02000603000000000000" pitchFamily="50" charset="0"/>
              </a:rPr>
              <a:t>Development </a:t>
            </a:r>
            <a:r>
              <a:rPr lang="en-US" dirty="0" smtClean="0">
                <a:latin typeface="Exo" panose="02000603000000000000" pitchFamily="50" charset="0"/>
              </a:rPr>
              <a:t>Environment</a:t>
            </a:r>
            <a:r>
              <a:rPr lang="ja-JP" altLang="en-US" dirty="0" smtClean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開発環境</a:t>
            </a:r>
            <a:endParaRPr lang="en-US" dirty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r>
              <a:rPr lang="en-US" dirty="0">
                <a:latin typeface="Exo" panose="02000603000000000000" pitchFamily="50" charset="0"/>
              </a:rPr>
              <a:t>Deployment </a:t>
            </a:r>
            <a:r>
              <a:rPr lang="en-US" dirty="0" smtClean="0">
                <a:latin typeface="Exo" panose="02000603000000000000" pitchFamily="50" charset="0"/>
              </a:rPr>
              <a:t>Environment</a:t>
            </a:r>
            <a:r>
              <a:rPr lang="ja-JP" altLang="en-US" dirty="0" smtClean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展開環境</a:t>
            </a:r>
            <a:endParaRPr lang="en-US" dirty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dirty="0">
                <a:latin typeface="Exo" panose="02000603000000000000" pitchFamily="50" charset="0"/>
              </a:rPr>
              <a:t>Coding </a:t>
            </a:r>
            <a:r>
              <a:rPr lang="en-US" dirty="0" smtClean="0">
                <a:latin typeface="Exo" panose="02000603000000000000" pitchFamily="50" charset="0"/>
              </a:rPr>
              <a:t>Convention</a:t>
            </a:r>
            <a:r>
              <a:rPr lang="ja-JP" altLang="en-US" dirty="0" smtClean="0">
                <a:latin typeface="Exo" panose="02000603000000000000" pitchFamily="50" charset="0"/>
              </a:rPr>
              <a:t>・</a:t>
            </a:r>
            <a:r>
              <a:rPr lang="ja-JP" altLang="en-US" dirty="0" smtClean="0">
                <a:solidFill>
                  <a:srgbClr val="465068"/>
                </a:solidFill>
                <a:latin typeface="Exo" panose="02000603000000000000" pitchFamily="50" charset="0"/>
              </a:rPr>
              <a:t>コ</a:t>
            </a: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ーディング規約</a:t>
            </a:r>
            <a:endParaRPr lang="en-US" dirty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dirty="0">
                <a:latin typeface="Exo" panose="02000603000000000000" pitchFamily="50" charset="0"/>
              </a:rPr>
              <a:t>Source </a:t>
            </a:r>
            <a:r>
              <a:rPr lang="en-US" dirty="0" smtClean="0">
                <a:latin typeface="Exo" panose="02000603000000000000" pitchFamily="50" charset="0"/>
              </a:rPr>
              <a:t>Code Review</a:t>
            </a:r>
            <a:r>
              <a:rPr lang="ja-JP" altLang="en-US" dirty="0" smtClean="0">
                <a:latin typeface="Exo" panose="02000603000000000000" pitchFamily="50" charset="0"/>
              </a:rPr>
              <a:t>・</a:t>
            </a:r>
            <a:r>
              <a:rPr lang="ja-JP" altLang="en-US" dirty="0" smtClean="0">
                <a:solidFill>
                  <a:srgbClr val="465068"/>
                </a:solidFill>
                <a:latin typeface="Exo" panose="02000603000000000000" pitchFamily="50" charset="0"/>
              </a:rPr>
              <a:t>ソ</a:t>
            </a: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ースコード レビュー</a:t>
            </a:r>
            <a:endParaRPr lang="en-US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en-US" dirty="0">
              <a:latin typeface="Exo" panose="02000603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8416" y="1398464"/>
            <a:ext cx="4824536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3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9602" y="9356303"/>
            <a:ext cx="2341067" cy="1755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latin typeface="Sketch Gothic" panose="02000506040000020004" pitchFamily="50" charset="0"/>
              </a:rPr>
              <a:t>Development </a:t>
            </a:r>
            <a:r>
              <a:rPr lang="en-US" sz="9600" dirty="0" smtClean="0">
                <a:latin typeface="Sketch Gothic" panose="02000506040000020004" pitchFamily="50" charset="0"/>
              </a:rPr>
              <a:t>Environment</a:t>
            </a:r>
            <a:r>
              <a:rPr lang="ja-JP" altLang="en-US" sz="7200" dirty="0">
                <a:latin typeface="Exo" panose="02000603000000000000" pitchFamily="50" charset="0"/>
              </a:rPr>
              <a:t>・</a:t>
            </a:r>
            <a:r>
              <a:rPr lang="ja-JP" altLang="en-US" sz="7200" dirty="0">
                <a:solidFill>
                  <a:srgbClr val="465068"/>
                </a:solidFill>
                <a:latin typeface="Exo" panose="02000603000000000000" pitchFamily="50" charset="0"/>
              </a:rPr>
              <a:t>開発</a:t>
            </a:r>
            <a:r>
              <a:rPr lang="ja-JP" altLang="en-US" sz="7200" dirty="0" smtClean="0">
                <a:solidFill>
                  <a:srgbClr val="465068"/>
                </a:solidFill>
                <a:latin typeface="Exo" panose="02000603000000000000" pitchFamily="50" charset="0"/>
              </a:rPr>
              <a:t>環境</a:t>
            </a:r>
            <a:endParaRPr lang="en-US" dirty="0">
              <a:latin typeface="Sketch Gothic" panose="02000506040000020004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70" y="4334951"/>
            <a:ext cx="2480996" cy="16960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606" y="8640825"/>
            <a:ext cx="2261465" cy="16960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192" y="9030822"/>
            <a:ext cx="2142857" cy="21428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1674" y="9105726"/>
            <a:ext cx="1935598" cy="16059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771" y="4440909"/>
            <a:ext cx="1708124" cy="17081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reflection blurRad="6350" stA="52000" endA="300" endPos="35000" dir="5400000" sy="-100000" algn="bl" rotWithShape="0"/>
          </a:effectLst>
        </p:spPr>
      </p:pic>
      <p:cxnSp>
        <p:nvCxnSpPr>
          <p:cNvPr id="22" name="Straight Arrow Connector 21"/>
          <p:cNvCxnSpPr/>
          <p:nvPr/>
        </p:nvCxnSpPr>
        <p:spPr bwMode="auto">
          <a:xfrm flipV="1">
            <a:off x="6273148" y="5607025"/>
            <a:ext cx="3695576" cy="2961752"/>
          </a:xfrm>
          <a:prstGeom prst="straightConnector1">
            <a:avLst/>
          </a:prstGeom>
          <a:ln>
            <a:tailEnd type="triangle"/>
          </a:ln>
          <a:extLst>
            <a:ext uri="{91240B29-F687-4f45-9708-019B960494DF}">
              <a14:hiddenLine xmlns:a14="http://schemas.microsoft.com/office/drawing/2010/main" xmlns="" w="203200" cap="flat" cmpd="sng" algn="ctr">
                <a:solidFill>
                  <a:srgbClr val="CB9217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flipH="1" flipV="1">
            <a:off x="14430609" y="6055502"/>
            <a:ext cx="3666047" cy="3050224"/>
          </a:xfrm>
          <a:prstGeom prst="straightConnector1">
            <a:avLst/>
          </a:prstGeom>
          <a:ln>
            <a:tailEnd type="triangle"/>
          </a:ln>
          <a:extLst>
            <a:ext uri="{91240B29-F687-4f45-9708-019B960494DF}">
              <a14:hiddenLine xmlns:a14="http://schemas.microsoft.com/office/drawing/2010/main" xmlns="" w="203200" cap="flat" cmpd="sng" algn="ctr">
                <a:solidFill>
                  <a:srgbClr val="CB9217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 bwMode="auto">
          <a:xfrm flipV="1">
            <a:off x="10255746" y="6353944"/>
            <a:ext cx="424086" cy="2581339"/>
          </a:xfrm>
          <a:prstGeom prst="straightConnector1">
            <a:avLst/>
          </a:prstGeom>
          <a:ln>
            <a:tailEnd type="triangle"/>
          </a:ln>
          <a:extLst>
            <a:ext uri="{91240B29-F687-4f45-9708-019B960494DF}">
              <a14:hiddenLine xmlns:a14="http://schemas.microsoft.com/office/drawing/2010/main" xmlns="" w="203200" cap="flat" cmpd="sng" algn="ctr">
                <a:solidFill>
                  <a:srgbClr val="CB9217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 bwMode="auto">
          <a:xfrm flipV="1">
            <a:off x="4362113" y="4216103"/>
            <a:ext cx="4733543" cy="971958"/>
          </a:xfrm>
          <a:prstGeom prst="straightConnector1">
            <a:avLst/>
          </a:prstGeom>
          <a:ln>
            <a:tailEnd type="triangle"/>
          </a:ln>
          <a:extLst>
            <a:ext uri="{91240B29-F687-4f45-9708-019B960494DF}">
              <a14:hiddenLine xmlns:a14="http://schemas.microsoft.com/office/drawing/2010/main" xmlns="" w="203200" cap="flat" cmpd="sng" algn="ctr">
                <a:solidFill>
                  <a:srgbClr val="CB9217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 bwMode="auto">
          <a:xfrm flipH="1" flipV="1">
            <a:off x="12865438" y="6607553"/>
            <a:ext cx="934352" cy="2530875"/>
          </a:xfrm>
          <a:prstGeom prst="straightConnector1">
            <a:avLst/>
          </a:prstGeom>
          <a:ln>
            <a:tailEnd type="triangle"/>
          </a:ln>
          <a:extLst>
            <a:ext uri="{91240B29-F687-4f45-9708-019B960494DF}">
              <a14:hiddenLine xmlns:a14="http://schemas.microsoft.com/office/drawing/2010/main" xmlns="" w="203200" cap="flat" cmpd="sng" algn="ctr">
                <a:solidFill>
                  <a:srgbClr val="CB9217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 bwMode="auto">
          <a:xfrm flipH="1" flipV="1">
            <a:off x="14430609" y="4253541"/>
            <a:ext cx="4442551" cy="867537"/>
          </a:xfrm>
          <a:prstGeom prst="straightConnector1">
            <a:avLst/>
          </a:prstGeom>
          <a:ln>
            <a:tailEnd type="triangle"/>
          </a:ln>
          <a:extLst>
            <a:ext uri="{91240B29-F687-4f45-9708-019B960494DF}">
              <a14:hiddenLine xmlns:a14="http://schemas.microsoft.com/office/drawing/2010/main" xmlns="" w="203200" cap="flat" cmpd="sng" algn="ctr">
                <a:solidFill>
                  <a:srgbClr val="CB9217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606" y="1949806"/>
            <a:ext cx="3310487" cy="33104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86502" y="431285"/>
            <a:ext cx="58966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E4C88"/>
                </a:solidFill>
                <a:latin typeface="Exo" panose="02000603000000000000" pitchFamily="50" charset="0"/>
              </a:rPr>
              <a:t>Easy Chemistry</a:t>
            </a:r>
            <a:endParaRPr lang="en-US" dirty="0">
              <a:solidFill>
                <a:srgbClr val="3E4C88"/>
              </a:solidFill>
              <a:latin typeface="Exo" panose="02000603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3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859" y="2630811"/>
            <a:ext cx="9627170" cy="7823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440" y="3580824"/>
            <a:ext cx="11622884" cy="6811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latin typeface="Sketch Gothic" panose="02000506040000020004" pitchFamily="50" charset="0"/>
              </a:rPr>
              <a:t>Deployment </a:t>
            </a:r>
            <a:r>
              <a:rPr lang="en-US" sz="9600" dirty="0" smtClean="0">
                <a:latin typeface="Sketch Gothic" panose="02000506040000020004" pitchFamily="50" charset="0"/>
              </a:rPr>
              <a:t>Environment</a:t>
            </a:r>
            <a:r>
              <a:rPr lang="ja-JP" altLang="en-US" sz="7200" dirty="0">
                <a:latin typeface="Exo" panose="02000603000000000000" pitchFamily="50" charset="0"/>
              </a:rPr>
              <a:t>・</a:t>
            </a:r>
            <a:r>
              <a:rPr lang="ja-JP" altLang="en-US" sz="7200" dirty="0">
                <a:solidFill>
                  <a:srgbClr val="465068"/>
                </a:solidFill>
                <a:latin typeface="Exo" panose="02000603000000000000" pitchFamily="50" charset="0"/>
              </a:rPr>
              <a:t>展開</a:t>
            </a:r>
            <a:r>
              <a:rPr lang="ja-JP" altLang="en-US" sz="7200" dirty="0" smtClean="0">
                <a:solidFill>
                  <a:srgbClr val="465068"/>
                </a:solidFill>
                <a:latin typeface="Exo" panose="02000603000000000000" pitchFamily="50" charset="0"/>
              </a:rPr>
              <a:t>環境</a:t>
            </a:r>
            <a:endParaRPr lang="en-US" dirty="0">
              <a:latin typeface="Sketch Gothic" panose="02000506040000020004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241187" y="1324769"/>
            <a:ext cx="5976664" cy="171680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Exo" panose="02000603000000000000" pitchFamily="50" charset="0"/>
              </a:rPr>
              <a:t>iPhone </a:t>
            </a:r>
            <a:r>
              <a:rPr lang="en-US" dirty="0" smtClean="0">
                <a:latin typeface="Exo" panose="02000603000000000000" pitchFamily="50" charset="0"/>
              </a:rPr>
              <a:t>5</a:t>
            </a:r>
            <a:endParaRPr lang="en-US" dirty="0">
              <a:latin typeface="Exo" panose="02000603000000000000" pitchFamily="50" charset="0"/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2688459" y="1324769"/>
            <a:ext cx="10080022" cy="3506714"/>
          </a:xfrm>
          <a:prstGeom prst="rect">
            <a:avLst/>
          </a:prstGeom>
        </p:spPr>
        <p:txBody>
          <a:bodyPr numCol="2" spcCol="360000"/>
          <a:lstStyle>
            <a:lvl1pPr marL="914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1pPr>
            <a:lvl2pPr marL="13589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2pPr>
            <a:lvl3pPr marL="1676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3pPr>
            <a:lvl4pPr marL="1930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4pPr>
            <a:lvl5pPr marL="2184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5pPr>
            <a:lvl6pPr marL="23622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6pPr>
            <a:lvl7pPr marL="28194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7pPr>
            <a:lvl8pPr marL="32766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8pPr>
            <a:lvl9pPr marL="37338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9pPr>
          </a:lstStyle>
          <a:p>
            <a:pPr marL="0" indent="0" algn="ctr">
              <a:spcBef>
                <a:spcPts val="600"/>
              </a:spcBef>
              <a:buFont typeface="+mj-lt"/>
              <a:buNone/>
            </a:pPr>
            <a:r>
              <a:rPr lang="en-US" kern="0" dirty="0" smtClean="0">
                <a:latin typeface="Exo" panose="02000603000000000000" pitchFamily="50" charset="0"/>
              </a:rPr>
              <a:t>iOS 7.0 or higher</a:t>
            </a:r>
          </a:p>
          <a:p>
            <a:pPr marL="0" indent="0" algn="ctr">
              <a:spcBef>
                <a:spcPts val="600"/>
              </a:spcBef>
              <a:buFont typeface="+mj-lt"/>
              <a:buNone/>
            </a:pPr>
            <a:r>
              <a:rPr lang="en-US" kern="0" dirty="0" smtClean="0">
                <a:latin typeface="Exo" panose="02000603000000000000" pitchFamily="50" charset="0"/>
              </a:rPr>
              <a:t>iOS 7.0以上</a:t>
            </a:r>
          </a:p>
          <a:p>
            <a:pPr algn="ctr"/>
            <a:endParaRPr lang="en-US" kern="0" dirty="0">
              <a:latin typeface="Exo" panose="02000603000000000000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1013" y="3157759"/>
            <a:ext cx="3413925" cy="6769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4598" y="3346692"/>
            <a:ext cx="3063821" cy="6391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1"/>
          <p:cNvSpPr txBox="1">
            <a:spLocks/>
          </p:cNvSpPr>
          <p:nvPr/>
        </p:nvSpPr>
        <p:spPr>
          <a:xfrm>
            <a:off x="14144577" y="1324769"/>
            <a:ext cx="5976664" cy="1716807"/>
          </a:xfrm>
          <a:prstGeom prst="rect">
            <a:avLst/>
          </a:prstGeom>
        </p:spPr>
        <p:txBody>
          <a:bodyPr numCol="2" spcCol="360000"/>
          <a:lstStyle>
            <a:lvl1pPr marL="914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1pPr>
            <a:lvl2pPr marL="13589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2pPr>
            <a:lvl3pPr marL="1676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3pPr>
            <a:lvl4pPr marL="1930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4pPr>
            <a:lvl5pPr marL="2184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5pPr>
            <a:lvl6pPr marL="23622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6pPr>
            <a:lvl7pPr marL="28194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7pPr>
            <a:lvl8pPr marL="32766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8pPr>
            <a:lvl9pPr marL="37338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kern="0" dirty="0" smtClean="0">
                <a:latin typeface="Exo" panose="02000603000000000000" pitchFamily="50" charset="0"/>
              </a:rPr>
              <a:t>iPhone 5S</a:t>
            </a:r>
          </a:p>
          <a:p>
            <a:pPr marL="0" indent="0" algn="ctr">
              <a:buFont typeface="+mj-lt"/>
              <a:buNone/>
            </a:pPr>
            <a:endParaRPr lang="en-US" kern="0" dirty="0">
              <a:latin typeface="Exo" panose="02000603000000000000" pitchFamily="50" charset="0"/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18746243" y="1339752"/>
            <a:ext cx="5976664" cy="1716807"/>
          </a:xfrm>
          <a:prstGeom prst="rect">
            <a:avLst/>
          </a:prstGeom>
        </p:spPr>
        <p:txBody>
          <a:bodyPr numCol="2" spcCol="360000"/>
          <a:lstStyle>
            <a:lvl1pPr marL="914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1pPr>
            <a:lvl2pPr marL="13589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2pPr>
            <a:lvl3pPr marL="1676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3pPr>
            <a:lvl4pPr marL="1930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4pPr>
            <a:lvl5pPr marL="2184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5pPr>
            <a:lvl6pPr marL="23622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6pPr>
            <a:lvl7pPr marL="28194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7pPr>
            <a:lvl8pPr marL="32766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8pPr>
            <a:lvl9pPr marL="37338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9pPr>
          </a:lstStyle>
          <a:p>
            <a:pPr marL="0" indent="0" algn="ctr">
              <a:buFont typeface="+mj-lt"/>
              <a:buNone/>
            </a:pPr>
            <a:r>
              <a:rPr lang="en-US" kern="0" dirty="0" smtClean="0">
                <a:latin typeface="Exo" panose="02000603000000000000" pitchFamily="50" charset="0"/>
              </a:rPr>
              <a:t>iPhone 5C</a:t>
            </a:r>
          </a:p>
          <a:p>
            <a:pPr marL="0" indent="0" algn="ctr">
              <a:buFont typeface="+mj-lt"/>
              <a:buNone/>
            </a:pPr>
            <a:endParaRPr lang="en-US" kern="0" dirty="0">
              <a:latin typeface="Exo" panose="02000603000000000000" pitchFamily="50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773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latin typeface="Sketch Gothic" panose="02000506040000020004" pitchFamily="50" charset="0"/>
              </a:rPr>
              <a:t>Coding </a:t>
            </a:r>
            <a:r>
              <a:rPr lang="en-US" sz="9600" dirty="0" smtClean="0">
                <a:latin typeface="Sketch Gothic" panose="02000506040000020004" pitchFamily="50" charset="0"/>
              </a:rPr>
              <a:t>Convention</a:t>
            </a:r>
            <a:r>
              <a:rPr lang="ja-JP" altLang="en-US" sz="7200" dirty="0" smtClean="0">
                <a:latin typeface="Exo" panose="02000603000000000000" pitchFamily="50" charset="0"/>
              </a:rPr>
              <a:t>・</a:t>
            </a:r>
            <a:r>
              <a:rPr lang="ja-JP" altLang="en-US" sz="7200" dirty="0" smtClean="0">
                <a:solidFill>
                  <a:srgbClr val="465068"/>
                </a:solidFill>
                <a:latin typeface="Exo" panose="02000603000000000000" pitchFamily="50" charset="0"/>
              </a:rPr>
              <a:t>コーディング</a:t>
            </a:r>
            <a:r>
              <a:rPr lang="ja-JP" altLang="en-US" sz="7200" dirty="0">
                <a:solidFill>
                  <a:srgbClr val="465068"/>
                </a:solidFill>
                <a:latin typeface="Exo" panose="02000603000000000000" pitchFamily="50" charset="0"/>
              </a:rPr>
              <a:t>規約</a:t>
            </a:r>
            <a:endParaRPr lang="en-US" dirty="0">
              <a:latin typeface="Sketch Gothic" panose="02000506040000020004" pitchFamily="50" charset="0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7" r="481" b="6411"/>
          <a:stretch/>
        </p:blipFill>
        <p:spPr bwMode="auto">
          <a:xfrm>
            <a:off x="1583556" y="737320"/>
            <a:ext cx="21049604" cy="1021528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5196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latin typeface="Sketch Gothic" panose="02000506040000020004" pitchFamily="50" charset="0"/>
              </a:rPr>
              <a:t>Source code </a:t>
            </a:r>
            <a:r>
              <a:rPr lang="en-US" sz="9600" dirty="0" smtClean="0">
                <a:latin typeface="Sketch Gothic" panose="02000506040000020004" pitchFamily="50" charset="0"/>
              </a:rPr>
              <a:t>Review</a:t>
            </a:r>
            <a:r>
              <a:rPr lang="ja-JP" altLang="en-US" sz="7200" dirty="0" smtClean="0">
                <a:latin typeface="Exo" panose="02000603000000000000" pitchFamily="50" charset="0"/>
              </a:rPr>
              <a:t>・</a:t>
            </a:r>
            <a:r>
              <a:rPr lang="ja-JP" altLang="en-US" sz="7200" dirty="0">
                <a:solidFill>
                  <a:srgbClr val="465068"/>
                </a:solidFill>
                <a:latin typeface="Exo" panose="02000603000000000000" pitchFamily="50" charset="0"/>
              </a:rPr>
              <a:t>ソースコード レビュー</a:t>
            </a:r>
            <a:endParaRPr lang="en-US" sz="7200" dirty="0">
              <a:latin typeface="Sketch Gothic" panose="02000506040000020004" pitchFamily="50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182888" y="4121696"/>
            <a:ext cx="22777796" cy="8568952"/>
          </a:xfrm>
          <a:prstGeom prst="rect">
            <a:avLst/>
          </a:prstGeom>
        </p:spPr>
        <p:txBody>
          <a:bodyPr numCol="2" spcCol="360000"/>
          <a:lstStyle>
            <a:lvl1pPr marL="914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1pPr>
            <a:lvl2pPr marL="13589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2pPr>
            <a:lvl3pPr marL="1676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3pPr>
            <a:lvl4pPr marL="1930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4pPr>
            <a:lvl5pPr marL="2184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5pPr>
            <a:lvl6pPr marL="23622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6pPr>
            <a:lvl7pPr marL="28194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7pPr>
            <a:lvl8pPr marL="32766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8pPr>
            <a:lvl9pPr marL="37338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9pPr>
          </a:lstStyle>
          <a:p>
            <a:pPr marL="0" indent="0">
              <a:spcBef>
                <a:spcPts val="700"/>
              </a:spcBef>
              <a:buNone/>
            </a:pPr>
            <a:r>
              <a:rPr lang="en-US" sz="5600" kern="0" dirty="0" smtClean="0">
                <a:latin typeface="Exo" panose="02000603000000000000" pitchFamily="50" charset="0"/>
              </a:rPr>
              <a:t>Self-review 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ja-JP" altLang="en-US" sz="5600" kern="0" dirty="0" smtClean="0">
                <a:solidFill>
                  <a:srgbClr val="001445"/>
                </a:solidFill>
                <a:latin typeface="Exo" panose="02000603000000000000" pitchFamily="50" charset="0"/>
              </a:rPr>
              <a:t>自省</a:t>
            </a:r>
            <a:r>
              <a:rPr lang="en-US" altLang="ja-JP" sz="5600" kern="0" dirty="0">
                <a:solidFill>
                  <a:srgbClr val="001445"/>
                </a:solidFill>
                <a:latin typeface="Exo" panose="02000603000000000000" pitchFamily="50" charset="0"/>
              </a:rPr>
              <a:t> </a:t>
            </a:r>
            <a:endParaRPr lang="en-US" altLang="ja-JP" sz="5600" kern="0" dirty="0" smtClean="0">
              <a:solidFill>
                <a:srgbClr val="001445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altLang="ja-JP" sz="5600" kern="0" dirty="0" smtClean="0">
              <a:solidFill>
                <a:srgbClr val="001445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buNone/>
            </a:pPr>
            <a:r>
              <a:rPr lang="en-US" sz="5600" kern="0" dirty="0" smtClean="0">
                <a:latin typeface="Exo" panose="02000603000000000000" pitchFamily="50" charset="0"/>
              </a:rPr>
              <a:t>Peer review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ja-JP" altLang="en-US" sz="5600" kern="0" dirty="0" smtClean="0">
                <a:solidFill>
                  <a:srgbClr val="001445"/>
                </a:solidFill>
                <a:latin typeface="Exo" panose="02000603000000000000" pitchFamily="50" charset="0"/>
              </a:rPr>
              <a:t>ピアレビュー</a:t>
            </a:r>
            <a:endParaRPr lang="en-US" sz="5600" kern="0" dirty="0" smtClean="0">
              <a:solidFill>
                <a:srgbClr val="001445"/>
              </a:solidFill>
              <a:latin typeface="Exo" panose="02000603000000000000" pitchFamily="50" charset="0"/>
            </a:endParaRPr>
          </a:p>
          <a:p>
            <a:pPr marL="0" indent="0">
              <a:buNone/>
            </a:pPr>
            <a:endParaRPr lang="en-US" kern="0" dirty="0">
              <a:latin typeface="Exo" panose="02000603000000000000" pitchFamily="5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488" y="233264"/>
            <a:ext cx="16057784" cy="11113427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5459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>
                <a:latin typeface="Heart Breaking Bad" panose="02000500000000000000" pitchFamily="2" charset="0"/>
              </a:rPr>
              <a:t>Q</a:t>
            </a:r>
            <a:r>
              <a:rPr lang="en-US" cap="none" dirty="0" smtClean="0">
                <a:solidFill>
                  <a:srgbClr val="465068"/>
                </a:solidFill>
                <a:latin typeface="Heart Breaking Bad" panose="02000500000000000000" pitchFamily="2" charset="0"/>
              </a:rPr>
              <a:t>uality </a:t>
            </a:r>
            <a:r>
              <a:rPr lang="en-US" cap="none" dirty="0" smtClean="0">
                <a:latin typeface="Heart Breaking Bad" panose="02000500000000000000" pitchFamily="2" charset="0"/>
              </a:rPr>
              <a:t>C</a:t>
            </a:r>
            <a:r>
              <a:rPr lang="en-US" cap="none" dirty="0" smtClean="0">
                <a:solidFill>
                  <a:srgbClr val="465068"/>
                </a:solidFill>
                <a:latin typeface="Heart Breaking Bad" panose="02000500000000000000" pitchFamily="2" charset="0"/>
              </a:rPr>
              <a:t>ontrol</a:t>
            </a:r>
            <a:endParaRPr lang="en-US" cap="none" dirty="0">
              <a:solidFill>
                <a:srgbClr val="465068"/>
              </a:solidFill>
              <a:latin typeface="Heart Breaking Bad" panose="020005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254250" y="6785644"/>
            <a:ext cx="19875500" cy="4968900"/>
          </a:xfrm>
        </p:spPr>
        <p:txBody>
          <a:bodyPr/>
          <a:lstStyle/>
          <a:p>
            <a:pPr>
              <a:tabLst>
                <a:tab pos="16510000" algn="l"/>
              </a:tabLst>
            </a:pPr>
            <a:r>
              <a:rPr lang="ja-JP" altLang="en-US" dirty="0">
                <a:solidFill>
                  <a:srgbClr val="001445"/>
                </a:solidFill>
                <a:latin typeface="Exo" panose="02000603000000000000" pitchFamily="50" charset="0"/>
              </a:rPr>
              <a:t>品質管</a:t>
            </a:r>
            <a:r>
              <a:rPr lang="ja-JP" altLang="en-US" dirty="0" smtClean="0">
                <a:solidFill>
                  <a:srgbClr val="001445"/>
                </a:solidFill>
                <a:latin typeface="Exo" panose="02000603000000000000" pitchFamily="50" charset="0"/>
              </a:rPr>
              <a:t>理</a:t>
            </a:r>
            <a:endParaRPr lang="en-US" altLang="ja-JP" dirty="0" smtClean="0">
              <a:solidFill>
                <a:srgbClr val="001445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en-US" dirty="0">
              <a:latin typeface="Exo" panose="02000603000000000000" pitchFamily="50" charset="0"/>
            </a:endParaRPr>
          </a:p>
          <a:p>
            <a:r>
              <a:rPr lang="en-US" dirty="0" smtClean="0">
                <a:latin typeface="Exo" panose="02000603000000000000" pitchFamily="50" charset="0"/>
              </a:rPr>
              <a:t>Review      </a:t>
            </a:r>
            <a:r>
              <a:rPr lang="ja-JP" altLang="en-US" dirty="0" smtClean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レビュー</a:t>
            </a:r>
            <a:endParaRPr lang="en-US" altLang="ja-JP" dirty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dirty="0" smtClean="0">
                <a:latin typeface="Exo" panose="02000603000000000000" pitchFamily="50" charset="0"/>
              </a:rPr>
              <a:t>Testing      </a:t>
            </a:r>
            <a:r>
              <a:rPr lang="ja-JP" altLang="en-US" dirty="0" smtClean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テスティン</a:t>
            </a:r>
            <a:r>
              <a:rPr lang="ja-JP" altLang="en-US" dirty="0" smtClean="0">
                <a:solidFill>
                  <a:srgbClr val="465068"/>
                </a:solidFill>
                <a:latin typeface="Exo" panose="02000603000000000000" pitchFamily="50" charset="0"/>
              </a:rPr>
              <a:t>グ</a:t>
            </a:r>
            <a:endParaRPr lang="en-US" altLang="ja-JP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dirty="0" smtClean="0">
                <a:latin typeface="Exo" panose="02000603000000000000" pitchFamily="50" charset="0"/>
              </a:rPr>
              <a:t>Bug list     </a:t>
            </a:r>
            <a:r>
              <a:rPr lang="ja-JP" altLang="en-US" dirty="0" smtClean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バーグリスト</a:t>
            </a:r>
            <a:endParaRPr lang="en-US" dirty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en-US" dirty="0">
              <a:latin typeface="Exo" panose="02000603000000000000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1217">
            <a:off x="15840077" y="6926467"/>
            <a:ext cx="5890883" cy="53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4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>
                <a:latin typeface="Sketch Gothic" panose="02000506040000020004" pitchFamily="50" charset="0"/>
              </a:rPr>
              <a:t>Review</a:t>
            </a:r>
            <a:r>
              <a:rPr lang="ja-JP" altLang="en-US" sz="7200" dirty="0">
                <a:latin typeface="Exo" panose="02000603000000000000" pitchFamily="50" charset="0"/>
              </a:rPr>
              <a:t>・</a:t>
            </a:r>
            <a:r>
              <a:rPr lang="ja-JP" altLang="en-US" sz="7200" dirty="0" smtClean="0">
                <a:solidFill>
                  <a:srgbClr val="465068"/>
                </a:solidFill>
                <a:latin typeface="Exo" panose="02000603000000000000" pitchFamily="50" charset="0"/>
              </a:rPr>
              <a:t>レビュー</a:t>
            </a:r>
            <a:endParaRPr lang="en-US" sz="9600" dirty="0">
              <a:latin typeface="Sketch Gothic" panose="02000506040000020004" pitchFamily="50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21682" y="1025352"/>
            <a:ext cx="21026336" cy="9361040"/>
          </a:xfrm>
        </p:spPr>
        <p:txBody>
          <a:bodyPr>
            <a:normAutofit/>
          </a:bodyPr>
          <a:lstStyle/>
          <a:p>
            <a:pPr>
              <a:spcBef>
                <a:spcPts val="700"/>
              </a:spcBef>
            </a:pPr>
            <a:r>
              <a:rPr lang="en-US" sz="5400" dirty="0">
                <a:latin typeface="Exo" panose="02000603000000000000" pitchFamily="50" charset="0"/>
              </a:rPr>
              <a:t>Project Plan</a:t>
            </a:r>
          </a:p>
          <a:p>
            <a:pPr marL="0" indent="0">
              <a:spcBef>
                <a:spcPts val="700"/>
              </a:spcBef>
              <a:spcAft>
                <a:spcPts val="1200"/>
              </a:spcAft>
              <a:buNone/>
            </a:pPr>
            <a:r>
              <a:rPr lang="ja-JP" altLang="en-US" sz="5400" dirty="0">
                <a:solidFill>
                  <a:srgbClr val="465068"/>
                </a:solidFill>
                <a:latin typeface="Exo" panose="02000603000000000000" pitchFamily="50" charset="0"/>
              </a:rPr>
              <a:t>プロジェクト計画</a:t>
            </a:r>
            <a:r>
              <a:rPr lang="ja-JP" altLang="en-US" sz="5400" dirty="0" smtClean="0">
                <a:solidFill>
                  <a:srgbClr val="465068"/>
                </a:solidFill>
                <a:latin typeface="Exo" panose="02000603000000000000" pitchFamily="50" charset="0"/>
              </a:rPr>
              <a:t>書</a:t>
            </a:r>
            <a:endParaRPr lang="en-US" altLang="ja-JP" sz="540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spcAft>
                <a:spcPts val="1200"/>
              </a:spcAft>
              <a:buNone/>
            </a:pPr>
            <a:endParaRPr lang="en-US" sz="5400" dirty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spcBef>
                <a:spcPts val="700"/>
              </a:spcBef>
            </a:pPr>
            <a:r>
              <a:rPr lang="en-US" sz="5400" dirty="0">
                <a:latin typeface="Exo" panose="02000603000000000000" pitchFamily="50" charset="0"/>
              </a:rPr>
              <a:t>Software Requirement Specification</a:t>
            </a:r>
          </a:p>
          <a:p>
            <a:pPr marL="0" indent="0">
              <a:spcBef>
                <a:spcPts val="700"/>
              </a:spcBef>
              <a:spcAft>
                <a:spcPts val="1200"/>
              </a:spcAft>
              <a:buNone/>
            </a:pPr>
            <a:r>
              <a:rPr lang="ja-JP" altLang="en-US" sz="5400" dirty="0">
                <a:solidFill>
                  <a:srgbClr val="465068"/>
                </a:solidFill>
                <a:latin typeface="Exo" panose="02000603000000000000" pitchFamily="50" charset="0"/>
              </a:rPr>
              <a:t>ソフトウェア要求仕様</a:t>
            </a:r>
            <a:r>
              <a:rPr lang="ja-JP" altLang="en-US" sz="5400" dirty="0" smtClean="0">
                <a:solidFill>
                  <a:srgbClr val="465068"/>
                </a:solidFill>
                <a:latin typeface="Exo" panose="02000603000000000000" pitchFamily="50" charset="0"/>
              </a:rPr>
              <a:t>書</a:t>
            </a:r>
            <a:endParaRPr lang="en-US" altLang="ja-JP" sz="5400" dirty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spcAft>
                <a:spcPts val="1200"/>
              </a:spcAft>
              <a:buNone/>
            </a:pPr>
            <a:endParaRPr lang="en-US" sz="5400" dirty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spcAft>
                <a:spcPts val="1200"/>
              </a:spcAft>
              <a:buNone/>
            </a:pPr>
            <a:endParaRPr lang="en-US" sz="5400" dirty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spcAft>
                <a:spcPts val="1200"/>
              </a:spcAft>
              <a:buNone/>
            </a:pPr>
            <a:endParaRPr lang="en-US" sz="5400" dirty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spcBef>
                <a:spcPts val="700"/>
              </a:spcBef>
            </a:pPr>
            <a:r>
              <a:rPr lang="en-US" sz="5400" dirty="0">
                <a:latin typeface="Exo" panose="02000603000000000000" pitchFamily="50" charset="0"/>
              </a:rPr>
              <a:t>Design documents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ja-JP" altLang="en-US" sz="5400" dirty="0">
                <a:solidFill>
                  <a:srgbClr val="465068"/>
                </a:solidFill>
                <a:latin typeface="Exo" panose="02000603000000000000" pitchFamily="50" charset="0"/>
              </a:rPr>
              <a:t>デザイン資</a:t>
            </a:r>
            <a:r>
              <a:rPr lang="ja-JP" altLang="en-US" sz="5400" dirty="0" smtClean="0">
                <a:solidFill>
                  <a:srgbClr val="465068"/>
                </a:solidFill>
                <a:latin typeface="Exo" panose="02000603000000000000" pitchFamily="50" charset="0"/>
              </a:rPr>
              <a:t>料</a:t>
            </a:r>
            <a:endParaRPr lang="en-US" altLang="ja-JP" sz="540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altLang="ja-JP" sz="5400" dirty="0">
              <a:latin typeface="Exo" panose="02000603000000000000" pitchFamily="50" charset="0"/>
            </a:endParaRPr>
          </a:p>
          <a:p>
            <a:pPr>
              <a:spcBef>
                <a:spcPts val="700"/>
              </a:spcBef>
            </a:pPr>
            <a:r>
              <a:rPr lang="en-US" sz="5400" dirty="0">
                <a:latin typeface="Exo" panose="02000603000000000000" pitchFamily="50" charset="0"/>
              </a:rPr>
              <a:t>Source </a:t>
            </a:r>
            <a:r>
              <a:rPr lang="en-US" sz="5400" dirty="0" smtClean="0">
                <a:latin typeface="Exo" panose="02000603000000000000" pitchFamily="50" charset="0"/>
              </a:rPr>
              <a:t>code</a:t>
            </a:r>
            <a:endParaRPr lang="en-US" sz="5400" dirty="0"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spcAft>
                <a:spcPts val="1200"/>
              </a:spcAft>
              <a:buNone/>
            </a:pPr>
            <a:r>
              <a:rPr lang="ja-JP" altLang="en-US" sz="5400" dirty="0">
                <a:solidFill>
                  <a:srgbClr val="465068"/>
                </a:solidFill>
                <a:latin typeface="Exo" panose="02000603000000000000" pitchFamily="50" charset="0"/>
              </a:rPr>
              <a:t>ソースコー</a:t>
            </a:r>
            <a:r>
              <a:rPr lang="ja-JP" altLang="en-US" sz="5400" dirty="0" smtClean="0">
                <a:solidFill>
                  <a:srgbClr val="465068"/>
                </a:solidFill>
                <a:latin typeface="Exo" panose="02000603000000000000" pitchFamily="50" charset="0"/>
              </a:rPr>
              <a:t>ド</a:t>
            </a:r>
            <a:endParaRPr lang="en-US" altLang="ja-JP" sz="540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spcAft>
                <a:spcPts val="1200"/>
              </a:spcAft>
              <a:buNone/>
            </a:pPr>
            <a:endParaRPr lang="en-US" sz="5400" dirty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spcBef>
                <a:spcPts val="700"/>
              </a:spcBef>
            </a:pPr>
            <a:r>
              <a:rPr lang="en-US" dirty="0">
                <a:latin typeface="Exo" panose="02000603000000000000" pitchFamily="50" charset="0"/>
              </a:rPr>
              <a:t>Test plan and Test case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テスト計画書、テストケース</a:t>
            </a:r>
            <a:endParaRPr lang="en-US" dirty="0">
              <a:solidFill>
                <a:srgbClr val="465068"/>
              </a:solidFill>
              <a:latin typeface="Exo" panose="02000603000000000000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447" y="8536769"/>
            <a:ext cx="8064897" cy="5204890"/>
          </a:xfrm>
          <a:prstGeom prst="rect">
            <a:avLst/>
          </a:prstGeom>
        </p:spPr>
      </p:pic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464" y="5345832"/>
            <a:ext cx="8608988" cy="86089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811" y="4049688"/>
            <a:ext cx="8656870" cy="865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889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4696" y="474503"/>
            <a:ext cx="32115568" cy="9361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>
                <a:latin typeface="Exo" panose="02000603000000000000" pitchFamily="50" charset="0"/>
              </a:rPr>
              <a:t>A sample of checklist</a:t>
            </a:r>
            <a:r>
              <a:rPr lang="ja-JP" altLang="en-US" sz="5400" dirty="0">
                <a:latin typeface="Exo" panose="02000603000000000000" pitchFamily="50" charset="0"/>
              </a:rPr>
              <a:t>・</a:t>
            </a:r>
            <a:r>
              <a:rPr lang="ja-JP" altLang="en-US" sz="5400" dirty="0">
                <a:solidFill>
                  <a:srgbClr val="465068"/>
                </a:solidFill>
                <a:latin typeface="Exo" panose="02000603000000000000" pitchFamily="50" charset="0"/>
              </a:rPr>
              <a:t>チェックリストのサンプル</a:t>
            </a:r>
            <a:r>
              <a:rPr lang="en-US" sz="5400" dirty="0">
                <a:solidFill>
                  <a:srgbClr val="465068"/>
                </a:solidFill>
                <a:latin typeface="Exo" panose="02000603000000000000" pitchFamily="50" charset="0"/>
              </a:rPr>
              <a:t/>
            </a:r>
            <a:br>
              <a:rPr lang="en-US" sz="5400" dirty="0">
                <a:solidFill>
                  <a:srgbClr val="465068"/>
                </a:solidFill>
                <a:latin typeface="Exo" panose="02000603000000000000" pitchFamily="50" charset="0"/>
              </a:rPr>
            </a:br>
            <a:endParaRPr lang="en-US" dirty="0">
              <a:solidFill>
                <a:srgbClr val="465068"/>
              </a:solidFill>
              <a:latin typeface="Exo" panose="02000603000000000000" pitchFamily="50" charset="0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096" y="1817440"/>
            <a:ext cx="15121680" cy="10280326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344383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21"/>
          <p:cNvSpPr/>
          <p:nvPr/>
        </p:nvSpPr>
        <p:spPr bwMode="auto">
          <a:xfrm rot="13079733">
            <a:off x="16657128" y="2953119"/>
            <a:ext cx="881546" cy="2271879"/>
          </a:xfrm>
          <a:prstGeom prst="downArrow">
            <a:avLst/>
          </a:prstGeom>
          <a:solidFill>
            <a:srgbClr val="46506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03200" cap="flat" cmpd="sng" algn="ctr">
                <a:solidFill>
                  <a:srgbClr val="CB9217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>
                <a:latin typeface="Sketch Gothic" panose="02000506040000020004" pitchFamily="50" charset="0"/>
              </a:rPr>
              <a:t>Testing</a:t>
            </a:r>
            <a:r>
              <a:rPr lang="ja-JP" altLang="en-US" sz="9600" dirty="0" smtClean="0">
                <a:latin typeface="Sketch Gothic" panose="02000506040000020004" pitchFamily="50" charset="0"/>
              </a:rPr>
              <a:t>・</a:t>
            </a:r>
            <a:r>
              <a:rPr lang="en-US" sz="9600" dirty="0" smtClean="0">
                <a:latin typeface="Sketch Gothic" panose="02000506040000020004" pitchFamily="50" charset="0"/>
              </a:rPr>
              <a:t>Test Model</a:t>
            </a:r>
            <a:r>
              <a:rPr lang="ja-JP" altLang="en-US" sz="7200" dirty="0" smtClean="0">
                <a:latin typeface="Exo" panose="02000603000000000000" pitchFamily="50" charset="0"/>
              </a:rPr>
              <a:t>・</a:t>
            </a:r>
            <a:r>
              <a:rPr lang="ja-JP" altLang="en-US" sz="7200" dirty="0">
                <a:solidFill>
                  <a:srgbClr val="465068"/>
                </a:solidFill>
                <a:latin typeface="Exo" panose="02000603000000000000" pitchFamily="50" charset="0"/>
              </a:rPr>
              <a:t>テスティング</a:t>
            </a:r>
            <a:endParaRPr lang="en-US" sz="9600" dirty="0">
              <a:latin typeface="Sketch Gothic" panose="02000506040000020004" pitchFamily="50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06824" y="1322561"/>
            <a:ext cx="19358203" cy="9630047"/>
            <a:chOff x="1120035" y="2395000"/>
            <a:chExt cx="6910896" cy="4028752"/>
          </a:xfrm>
          <a:solidFill>
            <a:srgbClr val="465068"/>
          </a:solidFill>
        </p:grpSpPr>
        <p:sp>
          <p:nvSpPr>
            <p:cNvPr id="9" name="Diagonal Stripe 8"/>
            <p:cNvSpPr/>
            <p:nvPr/>
          </p:nvSpPr>
          <p:spPr>
            <a:xfrm rot="21403525">
              <a:off x="4657224" y="3520768"/>
              <a:ext cx="2233888" cy="2841702"/>
            </a:xfrm>
            <a:prstGeom prst="diagStripe">
              <a:avLst>
                <a:gd name="adj" fmla="val 90902"/>
              </a:avLst>
            </a:prstGeom>
            <a:grpFill/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457200"/>
              <a:endParaRPr lang="en-US" sz="3200">
                <a:solidFill>
                  <a:schemeClr val="lt1"/>
                </a:solidFill>
                <a:latin typeface="Exo" panose="02000603000000000000" pitchFamily="50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120035" y="2395000"/>
              <a:ext cx="6910896" cy="4028752"/>
              <a:chOff x="1120035" y="2395000"/>
              <a:chExt cx="6910896" cy="4028752"/>
            </a:xfrm>
            <a:grpFill/>
          </p:grpSpPr>
          <p:sp>
            <p:nvSpPr>
              <p:cNvPr id="11" name="Diagonal Stripe 10"/>
              <p:cNvSpPr/>
              <p:nvPr/>
            </p:nvSpPr>
            <p:spPr>
              <a:xfrm rot="6089577">
                <a:off x="1725605" y="2768861"/>
                <a:ext cx="2261422" cy="2741093"/>
              </a:xfrm>
              <a:prstGeom prst="diagStripe">
                <a:avLst>
                  <a:gd name="adj" fmla="val 90902"/>
                </a:avLst>
              </a:prstGeom>
              <a:grp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457200"/>
                <a:endParaRPr lang="en-US" sz="3200">
                  <a:latin typeface="Exo" panose="02000603000000000000" pitchFamily="50" charset="0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120035" y="2418571"/>
                <a:ext cx="1483652" cy="76806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ja-JP" sz="3200" dirty="0">
                    <a:latin typeface="Exo" panose="02000603000000000000" pitchFamily="50" charset="0"/>
                  </a:rPr>
                  <a:t>Requirement</a:t>
                </a:r>
                <a:r>
                  <a:rPr lang="en-US" sz="3200" dirty="0">
                    <a:latin typeface="Exo" panose="02000603000000000000" pitchFamily="50" charset="0"/>
                  </a:rPr>
                  <a:t> </a:t>
                </a:r>
                <a:r>
                  <a:rPr lang="en-US" sz="3200" dirty="0" smtClean="0">
                    <a:latin typeface="Exo" panose="02000603000000000000" pitchFamily="50" charset="0"/>
                  </a:rPr>
                  <a:t>Specification</a:t>
                </a:r>
              </a:p>
              <a:p>
                <a:pPr algn="ctr"/>
                <a:r>
                  <a:rPr lang="ja-JP" altLang="en-US" sz="3200" dirty="0">
                    <a:latin typeface="Exo" panose="02000603000000000000" pitchFamily="50" charset="0"/>
                  </a:rPr>
                  <a:t>要求仕様</a:t>
                </a:r>
                <a:endParaRPr lang="en-US" sz="3200" dirty="0">
                  <a:latin typeface="Exo" panose="02000603000000000000" pitchFamily="50" charset="0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015024" y="3474966"/>
                <a:ext cx="1483652" cy="7915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457200"/>
                <a:r>
                  <a:rPr lang="en-US" sz="3200" dirty="0">
                    <a:latin typeface="Exo" panose="02000603000000000000" pitchFamily="50" charset="0"/>
                  </a:rPr>
                  <a:t>High level design</a:t>
                </a:r>
              </a:p>
              <a:p>
                <a:pPr defTabSz="457200"/>
                <a:r>
                  <a:rPr lang="ja-JP" altLang="en-US" sz="3200" dirty="0">
                    <a:latin typeface="Exo" panose="02000603000000000000" pitchFamily="50" charset="0"/>
                  </a:rPr>
                  <a:t>上級設計</a:t>
                </a:r>
                <a:endParaRPr lang="en-US" sz="3200" dirty="0">
                  <a:latin typeface="Exo" panose="02000603000000000000" pitchFamily="50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850596" y="5632178"/>
                <a:ext cx="1483652" cy="7915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457200"/>
                <a:r>
                  <a:rPr lang="en-US" altLang="ja-JP" sz="3200" dirty="0">
                    <a:latin typeface="Exo" panose="02000603000000000000" pitchFamily="50" charset="0"/>
                  </a:rPr>
                  <a:t>Coding</a:t>
                </a:r>
              </a:p>
              <a:p>
                <a:pPr defTabSz="457200"/>
                <a:r>
                  <a:rPr lang="ja-JP" altLang="en-US" sz="3200" dirty="0">
                    <a:latin typeface="Exo" panose="02000603000000000000" pitchFamily="50" charset="0"/>
                  </a:rPr>
                  <a:t>コディング</a:t>
                </a:r>
                <a:endParaRPr lang="en-US" sz="3200" dirty="0">
                  <a:latin typeface="Exo" panose="02000603000000000000" pitchFamily="50" charset="0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053053" y="4548209"/>
                <a:ext cx="1483652" cy="7915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457200"/>
                <a:r>
                  <a:rPr lang="en-US" sz="3200" dirty="0">
                    <a:latin typeface="Exo" panose="02000603000000000000" pitchFamily="50" charset="0"/>
                  </a:rPr>
                  <a:t>Unit test</a:t>
                </a:r>
              </a:p>
              <a:p>
                <a:pPr defTabSz="457200"/>
                <a:r>
                  <a:rPr lang="ja-JP" altLang="en-US" sz="3200" dirty="0">
                    <a:latin typeface="Exo" panose="02000603000000000000" pitchFamily="50" charset="0"/>
                  </a:rPr>
                  <a:t>単体テスト</a:t>
                </a:r>
                <a:endParaRPr lang="en-US" sz="3200" dirty="0">
                  <a:latin typeface="Exo" panose="02000603000000000000" pitchFamily="50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605832" y="3474966"/>
                <a:ext cx="1483652" cy="7915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457200"/>
                <a:r>
                  <a:rPr lang="en-US" sz="3200" dirty="0">
                    <a:latin typeface="Exo" panose="02000603000000000000" pitchFamily="50" charset="0"/>
                  </a:rPr>
                  <a:t>Integration test</a:t>
                </a:r>
              </a:p>
              <a:p>
                <a:pPr defTabSz="457200"/>
                <a:r>
                  <a:rPr lang="ja-JP" altLang="en-US" sz="3200" dirty="0">
                    <a:latin typeface="Exo" panose="02000603000000000000" pitchFamily="50" charset="0"/>
                  </a:rPr>
                  <a:t>統合テスト</a:t>
                </a:r>
                <a:endParaRPr lang="en-US" sz="3200" dirty="0">
                  <a:latin typeface="Exo" panose="02000603000000000000" pitchFamily="50" charset="0"/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6547279" y="2395000"/>
                <a:ext cx="1483652" cy="7915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457200"/>
                <a:r>
                  <a:rPr lang="en-US" sz="3200" dirty="0">
                    <a:latin typeface="Exo" panose="02000603000000000000" pitchFamily="50" charset="0"/>
                  </a:rPr>
                  <a:t>System test</a:t>
                </a:r>
              </a:p>
              <a:p>
                <a:pPr defTabSz="457200"/>
                <a:r>
                  <a:rPr lang="ja-JP" altLang="en-US" sz="3200" dirty="0">
                    <a:latin typeface="Exo" panose="02000603000000000000" pitchFamily="50" charset="0"/>
                  </a:rPr>
                  <a:t>総合テスト</a:t>
                </a:r>
                <a:endParaRPr lang="en-US" sz="3200" dirty="0">
                  <a:latin typeface="Exo" panose="02000603000000000000" pitchFamily="50" charset="0"/>
                </a:endParaRPr>
              </a:p>
            </p:txBody>
          </p:sp>
          <p:cxnSp>
            <p:nvCxnSpPr>
              <p:cNvPr id="19" name="Straight Arrow Connector 18"/>
              <p:cNvCxnSpPr>
                <a:stCxn id="12" idx="3"/>
                <a:endCxn id="18" idx="1"/>
              </p:cNvCxnSpPr>
              <p:nvPr/>
            </p:nvCxnSpPr>
            <p:spPr>
              <a:xfrm flipV="1">
                <a:off x="2603687" y="2790787"/>
                <a:ext cx="3943592" cy="11816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prstDash val="dash"/>
                <a:headEnd type="arrow" w="med" len="med"/>
                <a:tailEnd type="arrow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stCxn id="13" idx="3"/>
                <a:endCxn id="17" idx="1"/>
              </p:cNvCxnSpPr>
              <p:nvPr/>
            </p:nvCxnSpPr>
            <p:spPr>
              <a:xfrm>
                <a:off x="3498676" y="3870753"/>
                <a:ext cx="2107156" cy="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prstDash val="dash"/>
                <a:headEnd type="arrow" w="med" len="med"/>
                <a:tailEnd type="arrow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14" idx="3"/>
                <a:endCxn id="16" idx="1"/>
              </p:cNvCxnSpPr>
              <p:nvPr/>
            </p:nvCxnSpPr>
            <p:spPr>
              <a:xfrm>
                <a:off x="4111931" y="4943996"/>
                <a:ext cx="941122" cy="0"/>
              </a:xfrm>
              <a:prstGeom prst="straightConnector1">
                <a:avLst/>
              </a:prstGeom>
              <a:grpFill/>
              <a:ln>
                <a:solidFill>
                  <a:schemeClr val="tx1"/>
                </a:solidFill>
                <a:prstDash val="dash"/>
                <a:headEnd type="arrow" w="med" len="med"/>
                <a:tailEnd type="arrow" w="med" len="med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4" name="Rectangle 13"/>
              <p:cNvSpPr/>
              <p:nvPr/>
            </p:nvSpPr>
            <p:spPr>
              <a:xfrm>
                <a:off x="2628279" y="4548209"/>
                <a:ext cx="1483652" cy="7915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457200"/>
                <a:r>
                  <a:rPr lang="en-US" sz="3200" dirty="0">
                    <a:latin typeface="Exo" panose="02000603000000000000" pitchFamily="50" charset="0"/>
                  </a:rPr>
                  <a:t>Detailed design</a:t>
                </a:r>
              </a:p>
              <a:p>
                <a:pPr defTabSz="457200"/>
                <a:r>
                  <a:rPr lang="ja-JP" altLang="en-US" sz="3200" dirty="0">
                    <a:latin typeface="Exo" panose="02000603000000000000" pitchFamily="50" charset="0"/>
                  </a:rPr>
                  <a:t>詳細設計</a:t>
                </a:r>
                <a:endParaRPr lang="en-US" sz="3200" dirty="0">
                  <a:latin typeface="Exo" panose="02000603000000000000" pitchFamily="50" charset="0"/>
                </a:endParaRPr>
              </a:p>
            </p:txBody>
          </p:sp>
        </p:grpSp>
      </p:grp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  <p:sp>
        <p:nvSpPr>
          <p:cNvPr id="2" name="Down Arrow 1"/>
          <p:cNvSpPr/>
          <p:nvPr/>
        </p:nvSpPr>
        <p:spPr bwMode="auto">
          <a:xfrm rot="18955173">
            <a:off x="8960520" y="7146471"/>
            <a:ext cx="881546" cy="2271879"/>
          </a:xfrm>
          <a:prstGeom prst="downArrow">
            <a:avLst/>
          </a:prstGeom>
          <a:solidFill>
            <a:srgbClr val="46506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203200" cap="flat" cmpd="sng" algn="ctr">
                <a:solidFill>
                  <a:srgbClr val="CB9217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34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>
                <a:latin typeface="Sketch Gothic" panose="02000506040000020004" pitchFamily="50" charset="0"/>
              </a:rPr>
              <a:t>Test Stage</a:t>
            </a:r>
            <a:r>
              <a:rPr lang="ja-JP" altLang="en-US" sz="7200" dirty="0">
                <a:latin typeface="Sketch Gothic" panose="02000506040000020004" pitchFamily="50" charset="0"/>
              </a:rPr>
              <a:t>・</a:t>
            </a:r>
            <a:r>
              <a:rPr lang="ja-JP" altLang="en-US" sz="7200" dirty="0">
                <a:solidFill>
                  <a:srgbClr val="465068"/>
                </a:solidFill>
                <a:latin typeface="Sketch Gothic" panose="02000506040000020004" pitchFamily="50" charset="0"/>
              </a:rPr>
              <a:t>テスト段</a:t>
            </a:r>
            <a:r>
              <a:rPr lang="ja-JP" altLang="en-US" sz="7200" dirty="0" smtClean="0">
                <a:solidFill>
                  <a:srgbClr val="465068"/>
                </a:solidFill>
                <a:latin typeface="Sketch Gothic" panose="02000506040000020004" pitchFamily="50" charset="0"/>
              </a:rPr>
              <a:t>階</a:t>
            </a:r>
            <a:endParaRPr lang="en-US" sz="9600" dirty="0">
              <a:solidFill>
                <a:srgbClr val="465068"/>
              </a:solidFill>
              <a:latin typeface="Sketch Gothic" panose="02000506040000020004" pitchFamily="50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229815"/>
              </p:ext>
            </p:extLst>
          </p:nvPr>
        </p:nvGraphicFramePr>
        <p:xfrm>
          <a:off x="3479032" y="1313384"/>
          <a:ext cx="16345815" cy="9577063"/>
        </p:xfrm>
        <a:graphic>
          <a:graphicData uri="http://schemas.openxmlformats.org/drawingml/2006/table">
            <a:tbl>
              <a:tblPr firstRow="1" bandRow="1" bandCol="1">
                <a:tableStyleId>{7DF18680-E054-41AD-8BC1-D1AEF772440D}</a:tableStyleId>
              </a:tblPr>
              <a:tblGrid>
                <a:gridCol w="6175699"/>
                <a:gridCol w="5085058"/>
                <a:gridCol w="5085058"/>
              </a:tblGrid>
              <a:tr h="1235452">
                <a:tc row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Exo" panose="02000603000000000000" pitchFamily="50" charset="0"/>
                        </a:rPr>
                        <a:t>Test </a:t>
                      </a:r>
                      <a:r>
                        <a:rPr lang="en-US" sz="4000" dirty="0" smtClean="0">
                          <a:effectLst/>
                          <a:latin typeface="Exo" panose="02000603000000000000" pitchFamily="50" charset="0"/>
                        </a:rPr>
                        <a:t>Type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4000" dirty="0" smtClean="0">
                          <a:effectLst/>
                          <a:latin typeface="Exo" panose="02000603000000000000" pitchFamily="50" charset="0"/>
                        </a:rPr>
                        <a:t>テストタイプ</a:t>
                      </a:r>
                      <a:endParaRPr lang="en-US" sz="4000" dirty="0">
                        <a:effectLst/>
                        <a:latin typeface="Exo" panose="02000603000000000000" pitchFamily="50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46506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0" dirty="0">
                          <a:effectLst/>
                          <a:latin typeface="Exo" panose="02000603000000000000" pitchFamily="50" charset="0"/>
                        </a:rPr>
                        <a:t>Test </a:t>
                      </a:r>
                      <a:r>
                        <a:rPr lang="en-US" sz="4000" dirty="0" smtClean="0">
                          <a:effectLst/>
                          <a:latin typeface="Exo" panose="02000603000000000000" pitchFamily="50" charset="0"/>
                        </a:rPr>
                        <a:t>Stage</a:t>
                      </a:r>
                      <a:r>
                        <a:rPr lang="ja-JP" altLang="en-US" sz="4000" dirty="0" smtClean="0">
                          <a:effectLst/>
                          <a:latin typeface="Exo" panose="02000603000000000000" pitchFamily="50" charset="0"/>
                        </a:rPr>
                        <a:t>／テスト階段</a:t>
                      </a:r>
                      <a:endParaRPr lang="en-US" sz="4000" dirty="0">
                        <a:effectLst/>
                        <a:latin typeface="Exo" panose="02000603000000000000" pitchFamily="50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46506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892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effectLst/>
                          <a:latin typeface="Exo" panose="02000603000000000000" pitchFamily="50" charset="0"/>
                        </a:rPr>
                        <a:t>Unit </a:t>
                      </a:r>
                      <a:r>
                        <a:rPr lang="en-US" sz="3600" dirty="0" smtClean="0">
                          <a:solidFill>
                            <a:schemeClr val="bg1"/>
                          </a:solidFill>
                          <a:effectLst/>
                          <a:latin typeface="Exo" panose="02000603000000000000" pitchFamily="50" charset="0"/>
                        </a:rPr>
                        <a:t>Test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3600" dirty="0" smtClean="0">
                          <a:solidFill>
                            <a:schemeClr val="bg1"/>
                          </a:solidFill>
                          <a:effectLst/>
                          <a:latin typeface="Exo" panose="02000603000000000000" pitchFamily="50" charset="0"/>
                        </a:rPr>
                        <a:t>単体テスト</a:t>
                      </a:r>
                      <a:endParaRPr lang="en-US" sz="3600" b="1" dirty="0">
                        <a:solidFill>
                          <a:schemeClr val="bg1"/>
                        </a:solidFill>
                        <a:effectLst/>
                        <a:latin typeface="Exo" panose="02000603000000000000" pitchFamily="50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Integration/</a:t>
                      </a:r>
                      <a:r>
                        <a:rPr lang="en-US" sz="3600" dirty="0" smtClean="0">
                          <a:solidFill>
                            <a:schemeClr val="bg1"/>
                          </a:solidFill>
                          <a:effectLst/>
                          <a:latin typeface="Exo" panose="02000603000000000000" pitchFamily="50" charset="0"/>
                        </a:rPr>
                        <a:t>System Test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3600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統合</a:t>
                      </a:r>
                      <a:r>
                        <a:rPr lang="en-US" altLang="ja-JP" sz="3600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/</a:t>
                      </a:r>
                      <a:r>
                        <a:rPr lang="ja-JP" altLang="en-US" sz="3600" dirty="0" smtClean="0">
                          <a:solidFill>
                            <a:schemeClr val="bg1"/>
                          </a:solidFill>
                          <a:effectLst/>
                          <a:latin typeface="Exo" panose="02000603000000000000" pitchFamily="50" charset="0"/>
                        </a:rPr>
                        <a:t>システムテスト</a:t>
                      </a:r>
                      <a:endParaRPr lang="en-US" sz="3600" b="1" dirty="0">
                        <a:solidFill>
                          <a:schemeClr val="bg1"/>
                        </a:solidFill>
                        <a:effectLst/>
                        <a:latin typeface="Exo" panose="02000603000000000000" pitchFamily="50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465068"/>
                    </a:solidFill>
                  </a:tcPr>
                </a:tc>
              </a:tr>
              <a:tr h="21174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Exo" panose="02000603000000000000" pitchFamily="50" charset="0"/>
                        </a:rPr>
                        <a:t>Functional </a:t>
                      </a:r>
                      <a:r>
                        <a:rPr lang="en-US" sz="3600" dirty="0" smtClean="0">
                          <a:effectLst/>
                          <a:latin typeface="Exo" panose="02000603000000000000" pitchFamily="50" charset="0"/>
                        </a:rPr>
                        <a:t>Test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3600" dirty="0" smtClean="0">
                          <a:effectLst/>
                          <a:latin typeface="Exo" panose="02000603000000000000" pitchFamily="50" charset="0"/>
                        </a:rPr>
                        <a:t>機能テスト</a:t>
                      </a:r>
                      <a:endParaRPr lang="en-US" sz="3600" b="1" dirty="0">
                        <a:effectLst/>
                        <a:latin typeface="Exo" panose="02000603000000000000" pitchFamily="50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Exo" panose="02000603000000000000" pitchFamily="50" charset="0"/>
                        </a:rPr>
                        <a:t>X</a:t>
                      </a:r>
                      <a:endParaRPr lang="en-US" sz="3200" dirty="0">
                        <a:effectLst/>
                        <a:latin typeface="Exo" panose="02000603000000000000" pitchFamily="50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Exo" panose="02000603000000000000" pitchFamily="50" charset="0"/>
                        </a:rPr>
                        <a:t>X</a:t>
                      </a:r>
                      <a:endParaRPr lang="en-US" sz="3200" dirty="0">
                        <a:effectLst/>
                        <a:latin typeface="Exo" panose="02000603000000000000" pitchFamily="50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1174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Exo" panose="02000603000000000000" pitchFamily="50" charset="0"/>
                        </a:rPr>
                        <a:t>User Interface </a:t>
                      </a:r>
                      <a:r>
                        <a:rPr lang="en-US" sz="3600" dirty="0" smtClean="0">
                          <a:effectLst/>
                          <a:latin typeface="Exo" panose="02000603000000000000" pitchFamily="50" charset="0"/>
                        </a:rPr>
                        <a:t>Test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3600" dirty="0" smtClean="0">
                          <a:effectLst/>
                          <a:latin typeface="Exo" panose="02000603000000000000" pitchFamily="50" charset="0"/>
                        </a:rPr>
                        <a:t>ユーザインタフェーステスト</a:t>
                      </a:r>
                      <a:endParaRPr lang="en-US" sz="3600" b="1" dirty="0">
                        <a:effectLst/>
                        <a:latin typeface="Exo" panose="02000603000000000000" pitchFamily="50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effectLst/>
                        <a:latin typeface="Exo" panose="02000603000000000000" pitchFamily="50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  <a:latin typeface="Exo" panose="02000603000000000000" pitchFamily="50" charset="0"/>
                        </a:rPr>
                        <a:t>X</a:t>
                      </a:r>
                      <a:endParaRPr lang="en-US" sz="3200" dirty="0">
                        <a:effectLst/>
                        <a:latin typeface="Exo" panose="02000603000000000000" pitchFamily="50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11745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600" dirty="0">
                          <a:effectLst/>
                          <a:latin typeface="Exo" panose="02000603000000000000" pitchFamily="50" charset="0"/>
                        </a:rPr>
                        <a:t>Regression </a:t>
                      </a:r>
                      <a:r>
                        <a:rPr lang="en-US" sz="3600" dirty="0" smtClean="0">
                          <a:effectLst/>
                          <a:latin typeface="Exo" panose="02000603000000000000" pitchFamily="50" charset="0"/>
                        </a:rPr>
                        <a:t>Test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3600" dirty="0" smtClean="0">
                          <a:effectLst/>
                          <a:latin typeface="Exo" panose="02000603000000000000" pitchFamily="50" charset="0"/>
                        </a:rPr>
                        <a:t>回帰テスト</a:t>
                      </a:r>
                      <a:endParaRPr lang="en-US" sz="3600" b="1" dirty="0">
                        <a:effectLst/>
                        <a:latin typeface="Exo" panose="02000603000000000000" pitchFamily="50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effectLst/>
                        <a:latin typeface="Exo" panose="02000603000000000000" pitchFamily="50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  <a:latin typeface="Exo" panose="02000603000000000000" pitchFamily="50" charset="0"/>
                        </a:rPr>
                        <a:t>X</a:t>
                      </a:r>
                      <a:endParaRPr lang="en-US" sz="3200" dirty="0">
                        <a:effectLst/>
                        <a:latin typeface="Exo" panose="02000603000000000000" pitchFamily="50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13976"/>
              </p:ext>
            </p:extLst>
          </p:nvPr>
        </p:nvGraphicFramePr>
        <p:xfrm>
          <a:off x="3479032" y="1313384"/>
          <a:ext cx="16345816" cy="9577064"/>
        </p:xfrm>
        <a:graphic>
          <a:graphicData uri="http://schemas.openxmlformats.org/drawingml/2006/table">
            <a:tbl>
              <a:tblPr/>
              <a:tblGrid>
                <a:gridCol w="16345816"/>
              </a:tblGrid>
              <a:tr h="957706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mpd="sng">
                      <a:solidFill>
                        <a:srgbClr val="465068"/>
                      </a:solidFill>
                      <a:prstDash val="solid"/>
                    </a:lnL>
                    <a:lnR w="76200" cmpd="sng">
                      <a:solidFill>
                        <a:srgbClr val="465068"/>
                      </a:solidFill>
                      <a:prstDash val="solid"/>
                    </a:lnR>
                    <a:lnT w="76200" cmpd="sng">
                      <a:solidFill>
                        <a:srgbClr val="465068"/>
                      </a:solidFill>
                      <a:prstDash val="solid"/>
                    </a:lnT>
                    <a:lnB w="76200" cmpd="sng">
                      <a:solidFill>
                        <a:srgbClr val="46506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961997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>
                <a:latin typeface="Heart Breaking Bad" panose="02000500000000000000" pitchFamily="2" charset="0"/>
              </a:rPr>
              <a:t>O</a:t>
            </a:r>
            <a:r>
              <a:rPr lang="en-US" cap="none" dirty="0" smtClean="0">
                <a:solidFill>
                  <a:srgbClr val="465068"/>
                </a:solidFill>
                <a:latin typeface="Heart Breaking Bad" panose="02000500000000000000" pitchFamily="2" charset="0"/>
              </a:rPr>
              <a:t>ver</a:t>
            </a:r>
            <a:r>
              <a:rPr lang="en-US" cap="none" dirty="0" smtClean="0">
                <a:latin typeface="Heart Breaking Bad" panose="02000500000000000000" pitchFamily="2" charset="0"/>
              </a:rPr>
              <a:t> V</a:t>
            </a:r>
            <a:r>
              <a:rPr lang="en-US" cap="none" dirty="0" smtClean="0">
                <a:solidFill>
                  <a:srgbClr val="465068"/>
                </a:solidFill>
                <a:latin typeface="Heart Breaking Bad" panose="02000500000000000000" pitchFamily="2" charset="0"/>
              </a:rPr>
              <a:t>iew</a:t>
            </a:r>
            <a:endParaRPr lang="en-US" cap="none" dirty="0">
              <a:solidFill>
                <a:srgbClr val="465068"/>
              </a:solidFill>
              <a:latin typeface="Heart Breaking Bad" panose="020005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254250" y="6785644"/>
            <a:ext cx="19875500" cy="4968900"/>
          </a:xfrm>
        </p:spPr>
        <p:txBody>
          <a:bodyPr/>
          <a:lstStyle/>
          <a:p>
            <a:pPr>
              <a:tabLst>
                <a:tab pos="16510000" algn="l"/>
              </a:tabLst>
            </a:pPr>
            <a:r>
              <a:rPr lang="ja-JP" altLang="en-US" dirty="0" smtClean="0">
                <a:solidFill>
                  <a:srgbClr val="465068"/>
                </a:solidFill>
                <a:latin typeface="Exo" panose="02000603000000000000" pitchFamily="50" charset="0"/>
              </a:rPr>
              <a:t>概要</a:t>
            </a:r>
            <a:endParaRPr lang="en-US" altLang="ja-JP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en-US" dirty="0"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dirty="0">
                <a:latin typeface="Exo" panose="02000603000000000000" pitchFamily="50" charset="0"/>
              </a:rPr>
              <a:t>I</a:t>
            </a:r>
            <a:r>
              <a:rPr lang="en-US" dirty="0" smtClean="0">
                <a:latin typeface="Exo" panose="02000603000000000000" pitchFamily="50" charset="0"/>
              </a:rPr>
              <a:t>dea・</a:t>
            </a:r>
            <a:r>
              <a:rPr lang="ja-JP" altLang="en-US" dirty="0" smtClean="0">
                <a:solidFill>
                  <a:srgbClr val="465068"/>
                </a:solidFill>
                <a:latin typeface="Exo" panose="02000603000000000000" pitchFamily="50" charset="0"/>
              </a:rPr>
              <a:t>アイデア</a:t>
            </a:r>
            <a:endParaRPr lang="en-US" altLang="ja-JP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dirty="0" smtClean="0">
                <a:latin typeface="Exo" panose="02000603000000000000" pitchFamily="50" charset="0"/>
              </a:rPr>
              <a:t>Survey</a:t>
            </a:r>
            <a:r>
              <a:rPr lang="en-US" dirty="0">
                <a:latin typeface="Exo" panose="02000603000000000000" pitchFamily="50" charset="0"/>
              </a:rPr>
              <a:t>・</a:t>
            </a: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調査</a:t>
            </a:r>
            <a:r>
              <a:rPr lang="ja-JP" altLang="en-US" dirty="0">
                <a:latin typeface="Exo" panose="02000603000000000000" pitchFamily="50" charset="0"/>
              </a:rPr>
              <a:t>　</a:t>
            </a:r>
            <a:endParaRPr lang="en-US" altLang="ja-JP" dirty="0" smtClean="0"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dirty="0" smtClean="0">
                <a:latin typeface="Exo" panose="02000603000000000000" pitchFamily="50" charset="0"/>
              </a:rPr>
              <a:t>Why </a:t>
            </a:r>
            <a:r>
              <a:rPr lang="en-US" dirty="0">
                <a:latin typeface="Exo" panose="02000603000000000000" pitchFamily="50" charset="0"/>
              </a:rPr>
              <a:t>iOS</a:t>
            </a:r>
            <a:r>
              <a:rPr lang="en-US" dirty="0" smtClean="0">
                <a:latin typeface="Exo" panose="02000603000000000000" pitchFamily="50" charset="0"/>
              </a:rPr>
              <a:t>?・</a:t>
            </a:r>
            <a:r>
              <a:rPr lang="ja-JP" altLang="en-US" dirty="0" smtClean="0">
                <a:solidFill>
                  <a:srgbClr val="465068"/>
                </a:solidFill>
                <a:latin typeface="Exo" panose="02000603000000000000" pitchFamily="50" charset="0"/>
              </a:rPr>
              <a:t>な</a:t>
            </a: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ぜ </a:t>
            </a:r>
            <a:r>
              <a:rPr lang="en-US" dirty="0">
                <a:solidFill>
                  <a:srgbClr val="465068"/>
                </a:solidFill>
                <a:latin typeface="Exo" panose="02000603000000000000" pitchFamily="50" charset="0"/>
              </a:rPr>
              <a:t>iOS</a:t>
            </a: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？</a:t>
            </a:r>
            <a:r>
              <a:rPr lang="en-US" dirty="0">
                <a:latin typeface="Exo" panose="02000603000000000000" pitchFamily="50" charset="0"/>
              </a:rPr>
              <a:t/>
            </a:r>
            <a:br>
              <a:rPr lang="en-US" dirty="0">
                <a:latin typeface="Exo" panose="02000603000000000000" pitchFamily="50" charset="0"/>
              </a:rPr>
            </a:br>
            <a:endParaRPr lang="en-US" dirty="0" smtClean="0"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en-US" dirty="0">
              <a:latin typeface="Exo" panose="02000603000000000000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696" y="6785644"/>
            <a:ext cx="3528392" cy="601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3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latin typeface="Sketch Gothic" panose="02000506040000020004" pitchFamily="50" charset="0"/>
              </a:rPr>
              <a:t>Acceptance Criteria</a:t>
            </a:r>
            <a:r>
              <a:rPr lang="ja-JP" altLang="en-US" sz="7200" dirty="0">
                <a:latin typeface="Sketch Gothic" panose="02000506040000020004" pitchFamily="50" charset="0"/>
              </a:rPr>
              <a:t>・</a:t>
            </a:r>
            <a:r>
              <a:rPr lang="ja-JP" altLang="en-US" sz="7200" dirty="0">
                <a:solidFill>
                  <a:srgbClr val="465068"/>
                </a:solidFill>
                <a:latin typeface="Sketch Gothic" panose="02000506040000020004" pitchFamily="50" charset="0"/>
              </a:rPr>
              <a:t>受入基準</a:t>
            </a:r>
            <a:endParaRPr lang="en-US" sz="9600" dirty="0">
              <a:solidFill>
                <a:srgbClr val="465068"/>
              </a:solidFill>
              <a:latin typeface="Sketch Gothic" panose="02000506040000020004" pitchFamily="50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482665"/>
              </p:ext>
            </p:extLst>
          </p:nvPr>
        </p:nvGraphicFramePr>
        <p:xfrm>
          <a:off x="2902968" y="2393504"/>
          <a:ext cx="17209912" cy="734481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767764"/>
                <a:gridCol w="4721074"/>
                <a:gridCol w="4721074"/>
              </a:tblGrid>
              <a:tr h="2633048">
                <a:tc>
                  <a:txBody>
                    <a:bodyPr/>
                    <a:lstStyle/>
                    <a:p>
                      <a:pPr algn="ctr"/>
                      <a:endParaRPr lang="en-US" sz="2800" dirty="0">
                        <a:latin typeface="Exo" panose="02000603000000000000" pitchFamily="50" charset="0"/>
                      </a:endParaRPr>
                    </a:p>
                  </a:txBody>
                  <a:tcPr anchor="ctr"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Exo" panose="02000603000000000000" pitchFamily="50" charset="0"/>
                        </a:rPr>
                        <a:t>Unit Test</a:t>
                      </a:r>
                    </a:p>
                    <a:p>
                      <a:pPr algn="ctr"/>
                      <a:r>
                        <a:rPr lang="ja-JP" altLang="en-US" sz="3600" dirty="0" smtClean="0">
                          <a:latin typeface="Exo" panose="02000603000000000000" pitchFamily="50" charset="0"/>
                        </a:rPr>
                        <a:t>単体テスト</a:t>
                      </a:r>
                      <a:endParaRPr lang="en-US" sz="3600" dirty="0">
                        <a:latin typeface="Exo" panose="02000603000000000000" pitchFamily="50" charset="0"/>
                      </a:endParaRPr>
                    </a:p>
                  </a:txBody>
                  <a:tcPr anchor="ctr"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Integration/</a:t>
                      </a:r>
                      <a:r>
                        <a:rPr lang="en-US" sz="3600" dirty="0" smtClean="0">
                          <a:solidFill>
                            <a:schemeClr val="bg1"/>
                          </a:solidFill>
                          <a:effectLst/>
                          <a:latin typeface="Exo" panose="02000603000000000000" pitchFamily="50" charset="0"/>
                        </a:rPr>
                        <a:t>System Test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3600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統合</a:t>
                      </a:r>
                      <a:r>
                        <a:rPr lang="en-US" altLang="ja-JP" sz="3600" dirty="0" smtClean="0">
                          <a:solidFill>
                            <a:schemeClr val="bg1"/>
                          </a:solidFill>
                          <a:latin typeface="Exo" panose="02000603000000000000" pitchFamily="50" charset="0"/>
                        </a:rPr>
                        <a:t>/</a:t>
                      </a:r>
                      <a:r>
                        <a:rPr lang="ja-JP" altLang="en-US" sz="3600" dirty="0" smtClean="0">
                          <a:solidFill>
                            <a:schemeClr val="bg1"/>
                          </a:solidFill>
                          <a:effectLst/>
                          <a:latin typeface="Exo" panose="02000603000000000000" pitchFamily="50" charset="0"/>
                        </a:rPr>
                        <a:t>システムテスト</a:t>
                      </a:r>
                      <a:endParaRPr lang="en-US" sz="3600" b="1" dirty="0">
                        <a:solidFill>
                          <a:schemeClr val="bg1"/>
                        </a:solidFill>
                        <a:effectLst/>
                        <a:latin typeface="Exo" panose="02000603000000000000" pitchFamily="50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465068"/>
                    </a:solidFill>
                  </a:tcPr>
                </a:tc>
              </a:tr>
              <a:tr h="235588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Exo" panose="02000603000000000000" pitchFamily="50" charset="0"/>
                        </a:rPr>
                        <a:t>Number of test</a:t>
                      </a:r>
                      <a:r>
                        <a:rPr lang="en-US" sz="3200" baseline="0" dirty="0" smtClean="0">
                          <a:latin typeface="Exo" panose="02000603000000000000" pitchFamily="50" charset="0"/>
                        </a:rPr>
                        <a:t> case/KLOC</a:t>
                      </a:r>
                    </a:p>
                    <a:p>
                      <a:pPr algn="ctr"/>
                      <a:r>
                        <a:rPr lang="ja-JP" altLang="en-US" sz="3200" dirty="0" smtClean="0">
                          <a:latin typeface="Exo" panose="02000603000000000000" pitchFamily="50" charset="0"/>
                        </a:rPr>
                        <a:t>テストケース数</a:t>
                      </a:r>
                      <a:r>
                        <a:rPr lang="en-US" altLang="ja-JP" sz="3200" dirty="0" smtClean="0">
                          <a:latin typeface="Exo" panose="02000603000000000000" pitchFamily="50" charset="0"/>
                        </a:rPr>
                        <a:t>/KLOC</a:t>
                      </a:r>
                      <a:endParaRPr lang="en-US" sz="3200" b="1" dirty="0">
                        <a:latin typeface="Exo" panose="02000603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Exo" panose="02000603000000000000" pitchFamily="50" charset="0"/>
                        </a:rPr>
                        <a:t>80-100</a:t>
                      </a:r>
                      <a:endParaRPr lang="en-US" sz="2800" dirty="0">
                        <a:latin typeface="Exo" panose="02000603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Exo" panose="02000603000000000000" pitchFamily="50" charset="0"/>
                        </a:rPr>
                        <a:t>100-120</a:t>
                      </a:r>
                      <a:endParaRPr lang="en-US" sz="3200" dirty="0">
                        <a:latin typeface="Exo" panose="02000603000000000000" pitchFamily="50" charset="0"/>
                      </a:endParaRPr>
                    </a:p>
                  </a:txBody>
                  <a:tcPr anchor="ctr"/>
                </a:tc>
              </a:tr>
              <a:tr h="2355884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Exo" panose="02000603000000000000" pitchFamily="50" charset="0"/>
                        </a:rPr>
                        <a:t>Weighted defect/KLOC</a:t>
                      </a:r>
                    </a:p>
                    <a:p>
                      <a:pPr algn="ctr"/>
                      <a:r>
                        <a:rPr lang="ja-JP" altLang="en-US" sz="3200" dirty="0" smtClean="0">
                          <a:latin typeface="Exo" panose="02000603000000000000" pitchFamily="50" charset="0"/>
                        </a:rPr>
                        <a:t>不具合数</a:t>
                      </a:r>
                      <a:r>
                        <a:rPr lang="en-US" altLang="ja-JP" sz="3200" dirty="0" smtClean="0">
                          <a:latin typeface="Exo" panose="02000603000000000000" pitchFamily="50" charset="0"/>
                        </a:rPr>
                        <a:t>/KLOC</a:t>
                      </a:r>
                      <a:endParaRPr lang="en-US" sz="3200" b="1" dirty="0">
                        <a:latin typeface="Exo" panose="02000603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Exo" panose="02000603000000000000" pitchFamily="50" charset="0"/>
                        </a:rPr>
                        <a:t>6-8</a:t>
                      </a:r>
                      <a:endParaRPr lang="en-US" sz="2800" dirty="0">
                        <a:latin typeface="Exo" panose="02000603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latin typeface="Exo" panose="02000603000000000000" pitchFamily="50" charset="0"/>
                        </a:rPr>
                        <a:t>3-4</a:t>
                      </a:r>
                      <a:endParaRPr lang="en-US" sz="3200" dirty="0">
                        <a:latin typeface="Exo" panose="02000603000000000000" pitchFamily="50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809187"/>
              </p:ext>
            </p:extLst>
          </p:nvPr>
        </p:nvGraphicFramePr>
        <p:xfrm>
          <a:off x="2902968" y="2393504"/>
          <a:ext cx="17209912" cy="7344816"/>
        </p:xfrm>
        <a:graphic>
          <a:graphicData uri="http://schemas.openxmlformats.org/drawingml/2006/table">
            <a:tbl>
              <a:tblPr/>
              <a:tblGrid>
                <a:gridCol w="17209912"/>
              </a:tblGrid>
              <a:tr h="73448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mpd="sng">
                      <a:solidFill>
                        <a:srgbClr val="465068"/>
                      </a:solidFill>
                      <a:prstDash val="solid"/>
                    </a:lnL>
                    <a:lnR w="76200" cmpd="sng">
                      <a:solidFill>
                        <a:srgbClr val="465068"/>
                      </a:solidFill>
                      <a:prstDash val="solid"/>
                    </a:lnR>
                    <a:lnT w="76200" cmpd="sng">
                      <a:solidFill>
                        <a:srgbClr val="465068"/>
                      </a:solidFill>
                      <a:prstDash val="solid"/>
                    </a:lnT>
                    <a:lnB w="76200" cmpd="sng">
                      <a:solidFill>
                        <a:srgbClr val="46506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218693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latin typeface="Sketch Gothic" panose="02000506040000020004" pitchFamily="50" charset="0"/>
              </a:rPr>
              <a:t>Test case</a:t>
            </a:r>
            <a:r>
              <a:rPr lang="ja-JP" altLang="en-US" sz="7200" dirty="0"/>
              <a:t>・</a:t>
            </a:r>
            <a:r>
              <a:rPr lang="ja-JP" altLang="en-US" sz="7200" dirty="0">
                <a:solidFill>
                  <a:srgbClr val="465068"/>
                </a:solidFill>
              </a:rPr>
              <a:t>テストケース</a:t>
            </a:r>
            <a:endParaRPr lang="en-US" sz="7200" dirty="0">
              <a:solidFill>
                <a:srgbClr val="465068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3560" y="449288"/>
            <a:ext cx="659988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E4C88"/>
                </a:solidFill>
                <a:latin typeface="Exo" panose="02000603000000000000" pitchFamily="50" charset="0"/>
              </a:rPr>
              <a:t>Sample of test case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904" y="1745432"/>
            <a:ext cx="16489832" cy="920224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438322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86744" y="1537242"/>
            <a:ext cx="15876514" cy="1913136"/>
          </a:xfrm>
        </p:spPr>
        <p:txBody>
          <a:bodyPr/>
          <a:lstStyle/>
          <a:p>
            <a:pPr marL="0" indent="0" algn="ctr">
              <a:buNone/>
            </a:pPr>
            <a:r>
              <a:rPr lang="en-US" sz="5600" dirty="0">
                <a:latin typeface="Exo" panose="02000603000000000000" pitchFamily="50" charset="0"/>
              </a:rPr>
              <a:t>Number of Test </a:t>
            </a:r>
            <a:r>
              <a:rPr lang="en-US" sz="5600" dirty="0" smtClean="0">
                <a:latin typeface="Exo" panose="02000603000000000000" pitchFamily="50" charset="0"/>
              </a:rPr>
              <a:t>cases</a:t>
            </a:r>
            <a:r>
              <a:rPr lang="ja-JP" altLang="en-US" sz="5600" dirty="0" smtClean="0">
                <a:solidFill>
                  <a:srgbClr val="001445"/>
                </a:solidFill>
                <a:latin typeface="Exo" panose="02000603000000000000" pitchFamily="50" charset="0"/>
              </a:rPr>
              <a:t>テ</a:t>
            </a:r>
            <a:r>
              <a:rPr lang="ja-JP" altLang="en-US" sz="5600" dirty="0">
                <a:solidFill>
                  <a:srgbClr val="001445"/>
                </a:solidFill>
                <a:latin typeface="Exo" panose="02000603000000000000" pitchFamily="50" charset="0"/>
              </a:rPr>
              <a:t>ストケースの数</a:t>
            </a:r>
            <a:endParaRPr lang="en-US" sz="5600" dirty="0">
              <a:solidFill>
                <a:srgbClr val="001445"/>
              </a:solidFill>
              <a:latin typeface="Exo" panose="02000603000000000000" pitchFamily="50" charset="0"/>
            </a:endParaRPr>
          </a:p>
          <a:p>
            <a:pPr algn="ctr"/>
            <a:endParaRPr lang="en-US" dirty="0">
              <a:latin typeface="Exo" panose="02000603000000000000" pitchFamily="50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latin typeface="Sketch Gothic" panose="02000506040000020004" pitchFamily="50" charset="0"/>
              </a:rPr>
              <a:t>Test Report</a:t>
            </a:r>
            <a:r>
              <a:rPr lang="ja-JP" altLang="en-US" sz="7200" dirty="0">
                <a:latin typeface="Sketch Gothic" panose="02000506040000020004" pitchFamily="50" charset="0"/>
              </a:rPr>
              <a:t>・</a:t>
            </a:r>
            <a:r>
              <a:rPr lang="ja-JP" altLang="en-US" sz="7200" dirty="0">
                <a:solidFill>
                  <a:srgbClr val="465068"/>
                </a:solidFill>
                <a:latin typeface="Sketch Gothic" panose="02000506040000020004" pitchFamily="50" charset="0"/>
              </a:rPr>
              <a:t>テスト実行報</a:t>
            </a:r>
            <a:r>
              <a:rPr lang="ja-JP" altLang="en-US" sz="7200" dirty="0" smtClean="0">
                <a:solidFill>
                  <a:srgbClr val="465068"/>
                </a:solidFill>
                <a:latin typeface="Sketch Gothic" panose="02000506040000020004" pitchFamily="50" charset="0"/>
              </a:rPr>
              <a:t>告</a:t>
            </a:r>
            <a:endParaRPr lang="en-US" sz="7200" dirty="0">
              <a:solidFill>
                <a:srgbClr val="465068"/>
              </a:solidFill>
              <a:latin typeface="Sketch Gothic" panose="02000506040000020004" pitchFamily="50" charset="0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13560152" y="1537242"/>
            <a:ext cx="13969552" cy="1913136"/>
          </a:xfrm>
          <a:prstGeom prst="rect">
            <a:avLst/>
          </a:prstGeom>
        </p:spPr>
        <p:txBody>
          <a:bodyPr numCol="2" spcCol="360000"/>
          <a:lstStyle>
            <a:lvl1pPr marL="914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1pPr>
            <a:lvl2pPr marL="13589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2pPr>
            <a:lvl3pPr marL="1676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3pPr>
            <a:lvl4pPr marL="1930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4pPr>
            <a:lvl5pPr marL="2184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5pPr>
            <a:lvl6pPr marL="23622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6pPr>
            <a:lvl7pPr marL="28194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7pPr>
            <a:lvl8pPr marL="32766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8pPr>
            <a:lvl9pPr marL="37338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9pPr>
          </a:lstStyle>
          <a:p>
            <a:pPr marL="0" indent="0" algn="ctr">
              <a:buNone/>
            </a:pPr>
            <a:r>
              <a:rPr lang="en-US" sz="5600" dirty="0">
                <a:latin typeface="Exo" panose="02000603000000000000" pitchFamily="50" charset="0"/>
              </a:rPr>
              <a:t>Number of </a:t>
            </a:r>
            <a:r>
              <a:rPr lang="en-US" sz="5600" dirty="0" smtClean="0">
                <a:latin typeface="Exo" panose="02000603000000000000" pitchFamily="50" charset="0"/>
              </a:rPr>
              <a:t>defects</a:t>
            </a:r>
            <a:r>
              <a:rPr lang="ja-JP" altLang="en-US" sz="5600" dirty="0" smtClean="0">
                <a:solidFill>
                  <a:srgbClr val="001445"/>
                </a:solidFill>
                <a:latin typeface="Exo" panose="02000603000000000000" pitchFamily="50" charset="0"/>
              </a:rPr>
              <a:t>不</a:t>
            </a:r>
            <a:r>
              <a:rPr lang="ja-JP" altLang="en-US" sz="5600" dirty="0">
                <a:solidFill>
                  <a:srgbClr val="001445"/>
                </a:solidFill>
                <a:latin typeface="Exo" panose="02000603000000000000" pitchFamily="50" charset="0"/>
              </a:rPr>
              <a:t>具</a:t>
            </a:r>
            <a:r>
              <a:rPr lang="ja-JP" altLang="en-US" sz="5600" dirty="0" smtClean="0">
                <a:solidFill>
                  <a:srgbClr val="001445"/>
                </a:solidFill>
                <a:latin typeface="Exo" panose="02000603000000000000" pitchFamily="50" charset="0"/>
              </a:rPr>
              <a:t>合数</a:t>
            </a:r>
            <a:endParaRPr lang="en-US" sz="5600" dirty="0">
              <a:solidFill>
                <a:srgbClr val="001445"/>
              </a:solidFill>
              <a:latin typeface="Exo" panose="02000603000000000000" pitchFamily="50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076506"/>
              </p:ext>
            </p:extLst>
          </p:nvPr>
        </p:nvGraphicFramePr>
        <p:xfrm>
          <a:off x="1079500" y="3614900"/>
          <a:ext cx="7296076" cy="6699483"/>
        </p:xfrm>
        <a:graphic>
          <a:graphicData uri="http://schemas.openxmlformats.org/drawingml/2006/table">
            <a:tbl>
              <a:tblPr firstRow="1" lastRow="1" bandRow="1">
                <a:tableStyleId>{7DF18680-E054-41AD-8BC1-D1AEF772440D}</a:tableStyleId>
              </a:tblPr>
              <a:tblGrid>
                <a:gridCol w="4543102"/>
                <a:gridCol w="2752974"/>
              </a:tblGrid>
              <a:tr h="1871914">
                <a:tc>
                  <a:txBody>
                    <a:bodyPr/>
                    <a:lstStyle/>
                    <a:p>
                      <a:endParaRPr lang="en-US" sz="3600" dirty="0">
                        <a:latin typeface="Exo" panose="02000603000000000000" pitchFamily="50" charset="0"/>
                      </a:endParaRPr>
                    </a:p>
                  </a:txBody>
                  <a:tcPr anchor="ctr"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Exo" panose="02000603000000000000" pitchFamily="50" charset="0"/>
                        </a:rPr>
                        <a:t>Total</a:t>
                      </a:r>
                      <a:endParaRPr lang="en-US" sz="3600" dirty="0">
                        <a:latin typeface="Exo" panose="02000603000000000000" pitchFamily="50" charset="0"/>
                      </a:endParaRPr>
                    </a:p>
                    <a:p>
                      <a:pPr algn="ctr"/>
                      <a:r>
                        <a:rPr lang="ja-JP" altLang="en-US" sz="3600" dirty="0">
                          <a:latin typeface="Exo" panose="02000603000000000000" pitchFamily="50" charset="0"/>
                        </a:rPr>
                        <a:t>合計</a:t>
                      </a:r>
                      <a:endParaRPr lang="en-US" sz="3600" dirty="0" smtClean="0">
                        <a:latin typeface="Exo" panose="02000603000000000000" pitchFamily="50" charset="0"/>
                      </a:endParaRPr>
                    </a:p>
                  </a:txBody>
                  <a:tcPr anchor="ctr">
                    <a:solidFill>
                      <a:srgbClr val="465068"/>
                    </a:solidFill>
                  </a:tcPr>
                </a:tc>
              </a:tr>
              <a:tr h="1871914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Exo" panose="02000603000000000000" pitchFamily="50" charset="0"/>
                        </a:rPr>
                        <a:t>Unit test</a:t>
                      </a:r>
                    </a:p>
                    <a:p>
                      <a:pPr algn="ctr"/>
                      <a:r>
                        <a:rPr lang="ja-JP" altLang="en-US" sz="3600" dirty="0" smtClean="0">
                          <a:latin typeface="Exo" panose="02000603000000000000" pitchFamily="50" charset="0"/>
                        </a:rPr>
                        <a:t>単体テスト</a:t>
                      </a:r>
                      <a:endParaRPr lang="en-US" sz="3600" b="1" dirty="0">
                        <a:latin typeface="Exo" panose="02000603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Exo" panose="02000603000000000000" pitchFamily="50" charset="0"/>
                        </a:rPr>
                        <a:t>444</a:t>
                      </a:r>
                      <a:endParaRPr lang="en-US" sz="3600" dirty="0">
                        <a:latin typeface="Exo" panose="02000603000000000000" pitchFamily="50" charset="0"/>
                      </a:endParaRPr>
                    </a:p>
                  </a:txBody>
                  <a:tcPr anchor="ctr"/>
                </a:tc>
              </a:tr>
              <a:tr h="1871914"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3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Exo" panose="02000603000000000000" pitchFamily="50" charset="0"/>
                        </a:rPr>
                        <a:t>Integration/</a:t>
                      </a:r>
                      <a:r>
                        <a:rPr lang="en-US" sz="3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Exo" panose="02000603000000000000" pitchFamily="50" charset="0"/>
                        </a:rPr>
                        <a:t>System Test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3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Exo" panose="02000603000000000000" pitchFamily="50" charset="0"/>
                        </a:rPr>
                        <a:t>統合</a:t>
                      </a:r>
                      <a:r>
                        <a:rPr lang="en-US" altLang="ja-JP" sz="3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Exo" panose="02000603000000000000" pitchFamily="50" charset="0"/>
                        </a:rPr>
                        <a:t>/</a:t>
                      </a:r>
                      <a:r>
                        <a:rPr lang="ja-JP" altLang="en-US" sz="3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Exo" panose="02000603000000000000" pitchFamily="50" charset="0"/>
                        </a:rPr>
                        <a:t>システムテスト</a:t>
                      </a:r>
                      <a:endParaRPr lang="en-US" sz="36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Exo" panose="02000603000000000000" pitchFamily="50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Exo" panose="02000603000000000000" pitchFamily="50" charset="0"/>
                        </a:rPr>
                        <a:t>1508</a:t>
                      </a:r>
                      <a:endParaRPr lang="en-US" sz="3600" dirty="0">
                        <a:latin typeface="Exo" panose="02000603000000000000" pitchFamily="50" charset="0"/>
                      </a:endParaRPr>
                    </a:p>
                  </a:txBody>
                  <a:tcPr anchor="ctr"/>
                </a:tc>
              </a:tr>
              <a:tr h="1083741">
                <a:tc>
                  <a:txBody>
                    <a:bodyPr/>
                    <a:lstStyle/>
                    <a:p>
                      <a:endParaRPr lang="en-US" sz="3600" dirty="0">
                        <a:latin typeface="Exo" panose="02000603000000000000" pitchFamily="50" charset="0"/>
                      </a:endParaRPr>
                    </a:p>
                  </a:txBody>
                  <a:tcPr anchor="ctr">
                    <a:solidFill>
                      <a:srgbClr val="3E4C8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Exo" panose="02000603000000000000" pitchFamily="50" charset="0"/>
                        </a:rPr>
                        <a:t>1952</a:t>
                      </a:r>
                      <a:endParaRPr lang="en-US" sz="3600" dirty="0">
                        <a:latin typeface="Exo" panose="02000603000000000000" pitchFamily="50" charset="0"/>
                      </a:endParaRPr>
                    </a:p>
                  </a:txBody>
                  <a:tcPr anchor="ctr">
                    <a:solidFill>
                      <a:srgbClr val="3E4C8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803116"/>
              </p:ext>
            </p:extLst>
          </p:nvPr>
        </p:nvGraphicFramePr>
        <p:xfrm>
          <a:off x="10895856" y="4193704"/>
          <a:ext cx="12529392" cy="48965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15233"/>
                <a:gridCol w="2332786"/>
                <a:gridCol w="2037122"/>
                <a:gridCol w="2063926"/>
                <a:gridCol w="1904193"/>
                <a:gridCol w="1476132"/>
              </a:tblGrid>
              <a:tr h="1795228"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latin typeface="Exo" panose="02000603000000000000" pitchFamily="50" charset="0"/>
                      </a:endParaRPr>
                    </a:p>
                  </a:txBody>
                  <a:tcPr anchor="ctr"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Exo" panose="02000603000000000000" pitchFamily="50" charset="0"/>
                        </a:rPr>
                        <a:t>Cosmetic</a:t>
                      </a:r>
                      <a:endParaRPr lang="en-US" sz="3600" dirty="0">
                        <a:latin typeface="Exo" panose="02000603000000000000" pitchFamily="50" charset="0"/>
                      </a:endParaRPr>
                    </a:p>
                  </a:txBody>
                  <a:tcPr anchor="ctr"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Exo" panose="02000603000000000000" pitchFamily="50" charset="0"/>
                        </a:rPr>
                        <a:t>Medium</a:t>
                      </a:r>
                      <a:endParaRPr lang="en-US" sz="3600" dirty="0">
                        <a:latin typeface="Exo" panose="02000603000000000000" pitchFamily="50" charset="0"/>
                      </a:endParaRPr>
                    </a:p>
                  </a:txBody>
                  <a:tcPr anchor="ctr"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Exo" panose="02000603000000000000" pitchFamily="50" charset="0"/>
                        </a:rPr>
                        <a:t>Serious</a:t>
                      </a:r>
                      <a:endParaRPr lang="en-US" sz="3600" dirty="0">
                        <a:latin typeface="Exo" panose="02000603000000000000" pitchFamily="50" charset="0"/>
                      </a:endParaRPr>
                    </a:p>
                  </a:txBody>
                  <a:tcPr anchor="ctr"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Exo" panose="02000603000000000000" pitchFamily="50" charset="0"/>
                        </a:rPr>
                        <a:t>Fatal</a:t>
                      </a:r>
                      <a:endParaRPr lang="en-US" sz="3600" dirty="0">
                        <a:latin typeface="Exo" panose="02000603000000000000" pitchFamily="50" charset="0"/>
                      </a:endParaRPr>
                    </a:p>
                  </a:txBody>
                  <a:tcPr anchor="ctr">
                    <a:solidFill>
                      <a:srgbClr val="4650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Exo" panose="02000603000000000000" pitchFamily="50" charset="0"/>
                        </a:rPr>
                        <a:t>Total</a:t>
                      </a:r>
                      <a:endParaRPr lang="en-US" sz="3600" dirty="0">
                        <a:latin typeface="Exo" panose="02000603000000000000" pitchFamily="50" charset="0"/>
                      </a:endParaRPr>
                    </a:p>
                    <a:p>
                      <a:pPr algn="ctr"/>
                      <a:r>
                        <a:rPr lang="ja-JP" altLang="en-US" sz="3600" dirty="0">
                          <a:latin typeface="Exo" panose="02000603000000000000" pitchFamily="50" charset="0"/>
                        </a:rPr>
                        <a:t>合計</a:t>
                      </a:r>
                      <a:endParaRPr lang="en-US" sz="3600" dirty="0" smtClean="0">
                        <a:latin typeface="Exo" panose="02000603000000000000" pitchFamily="50" charset="0"/>
                      </a:endParaRPr>
                    </a:p>
                  </a:txBody>
                  <a:tcPr anchor="ctr">
                    <a:solidFill>
                      <a:srgbClr val="465068"/>
                    </a:solidFill>
                  </a:tcPr>
                </a:tc>
              </a:tr>
              <a:tr h="3101316">
                <a:tc>
                  <a:txBody>
                    <a:bodyPr/>
                    <a:lstStyle/>
                    <a:p>
                      <a:pPr algn="ctr" defTabSz="457200"/>
                      <a:r>
                        <a:rPr lang="en-US" sz="3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Exo" panose="02000603000000000000" pitchFamily="50" charset="0"/>
                        </a:rPr>
                        <a:t>Integration/</a:t>
                      </a:r>
                      <a:r>
                        <a:rPr lang="en-US" sz="3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Exo" panose="02000603000000000000" pitchFamily="50" charset="0"/>
                        </a:rPr>
                        <a:t>System Test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ja-JP" altLang="en-US" sz="3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Exo" panose="02000603000000000000" pitchFamily="50" charset="0"/>
                        </a:rPr>
                        <a:t>統合</a:t>
                      </a:r>
                      <a:r>
                        <a:rPr lang="en-US" altLang="ja-JP" sz="3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Exo" panose="02000603000000000000" pitchFamily="50" charset="0"/>
                        </a:rPr>
                        <a:t>/</a:t>
                      </a:r>
                      <a:r>
                        <a:rPr lang="ja-JP" altLang="en-US" sz="3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Exo" panose="02000603000000000000" pitchFamily="50" charset="0"/>
                        </a:rPr>
                        <a:t>システムテスト</a:t>
                      </a:r>
                      <a:endParaRPr lang="en-US" sz="36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Exo" panose="02000603000000000000" pitchFamily="50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Exo" panose="02000603000000000000" pitchFamily="50" charset="0"/>
                        </a:rPr>
                        <a:t>13</a:t>
                      </a:r>
                      <a:endParaRPr lang="en-US" sz="3600" dirty="0">
                        <a:latin typeface="Exo" panose="02000603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Exo" panose="02000603000000000000" pitchFamily="50" charset="0"/>
                        </a:rPr>
                        <a:t>274</a:t>
                      </a:r>
                      <a:endParaRPr lang="en-US" sz="3600" dirty="0">
                        <a:latin typeface="Exo" panose="02000603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Exo" panose="02000603000000000000" pitchFamily="50" charset="0"/>
                        </a:rPr>
                        <a:t>12</a:t>
                      </a:r>
                      <a:endParaRPr lang="en-US" sz="3600" dirty="0">
                        <a:latin typeface="Exo" panose="02000603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Exo" panose="02000603000000000000" pitchFamily="50" charset="0"/>
                        </a:rPr>
                        <a:t>0</a:t>
                      </a:r>
                      <a:endParaRPr lang="en-US" sz="3600" dirty="0">
                        <a:latin typeface="Exo" panose="02000603000000000000" pitchFamily="5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latin typeface="Exo" panose="02000603000000000000" pitchFamily="50" charset="0"/>
                        </a:rPr>
                        <a:t>299</a:t>
                      </a:r>
                      <a:endParaRPr lang="en-US" sz="3600" dirty="0">
                        <a:latin typeface="Exo" panose="02000603000000000000" pitchFamily="50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31400"/>
              </p:ext>
            </p:extLst>
          </p:nvPr>
        </p:nvGraphicFramePr>
        <p:xfrm>
          <a:off x="1079500" y="3617640"/>
          <a:ext cx="7296076" cy="6696744"/>
        </p:xfrm>
        <a:graphic>
          <a:graphicData uri="http://schemas.openxmlformats.org/drawingml/2006/table">
            <a:tbl>
              <a:tblPr/>
              <a:tblGrid>
                <a:gridCol w="7296076"/>
              </a:tblGrid>
              <a:tr h="66967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mpd="sng">
                      <a:solidFill>
                        <a:srgbClr val="465068"/>
                      </a:solidFill>
                      <a:prstDash val="solid"/>
                    </a:lnL>
                    <a:lnR w="76200" cmpd="sng">
                      <a:solidFill>
                        <a:srgbClr val="465068"/>
                      </a:solidFill>
                      <a:prstDash val="solid"/>
                    </a:lnR>
                    <a:lnT w="76200" cmpd="sng">
                      <a:solidFill>
                        <a:srgbClr val="465068"/>
                      </a:solidFill>
                      <a:prstDash val="solid"/>
                    </a:lnT>
                    <a:lnB w="76200" cmpd="sng">
                      <a:solidFill>
                        <a:srgbClr val="46506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979087"/>
              </p:ext>
            </p:extLst>
          </p:nvPr>
        </p:nvGraphicFramePr>
        <p:xfrm>
          <a:off x="10895856" y="4193704"/>
          <a:ext cx="12529392" cy="4896544"/>
        </p:xfrm>
        <a:graphic>
          <a:graphicData uri="http://schemas.openxmlformats.org/drawingml/2006/table">
            <a:tbl>
              <a:tblPr/>
              <a:tblGrid>
                <a:gridCol w="12529392"/>
              </a:tblGrid>
              <a:tr h="489654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mpd="sng">
                      <a:solidFill>
                        <a:srgbClr val="465068"/>
                      </a:solidFill>
                      <a:prstDash val="solid"/>
                    </a:lnL>
                    <a:lnR w="76200" cmpd="sng">
                      <a:solidFill>
                        <a:srgbClr val="465068"/>
                      </a:solidFill>
                      <a:prstDash val="solid"/>
                    </a:lnR>
                    <a:lnT w="76200" cmpd="sng">
                      <a:solidFill>
                        <a:srgbClr val="465068"/>
                      </a:solidFill>
                      <a:prstDash val="solid"/>
                    </a:lnT>
                    <a:lnB w="76200" cmpd="sng">
                      <a:solidFill>
                        <a:srgbClr val="465068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345799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>
                <a:latin typeface="Sketch Gothic" panose="02000506040000020004" pitchFamily="50" charset="0"/>
              </a:rPr>
              <a:t>Bug list</a:t>
            </a:r>
            <a:r>
              <a:rPr lang="ja-JP" altLang="en-US" sz="7200" dirty="0" smtClean="0"/>
              <a:t>・</a:t>
            </a:r>
            <a:r>
              <a:rPr lang="ja-JP" altLang="en-US" sz="7200" dirty="0">
                <a:solidFill>
                  <a:srgbClr val="465068"/>
                </a:solidFill>
              </a:rPr>
              <a:t>バーグリス</a:t>
            </a:r>
            <a:r>
              <a:rPr lang="ja-JP" altLang="en-US" sz="7200" dirty="0" smtClean="0">
                <a:solidFill>
                  <a:srgbClr val="465068"/>
                </a:solidFill>
              </a:rPr>
              <a:t>ト</a:t>
            </a:r>
            <a:endParaRPr lang="en-US" sz="9600" dirty="0">
              <a:solidFill>
                <a:srgbClr val="465068"/>
              </a:solidFill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521296"/>
            <a:ext cx="21409644" cy="10416648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94090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>
                <a:latin typeface="Heart Breaking Bad" panose="02000500000000000000" pitchFamily="2" charset="0"/>
              </a:rPr>
              <a:t>S</a:t>
            </a:r>
            <a:r>
              <a:rPr lang="en-US" cap="none" dirty="0" smtClean="0">
                <a:solidFill>
                  <a:srgbClr val="465068"/>
                </a:solidFill>
                <a:latin typeface="Heart Breaking Bad" panose="02000500000000000000" pitchFamily="2" charset="0"/>
              </a:rPr>
              <a:t>ummary</a:t>
            </a:r>
            <a:endParaRPr lang="en-US" cap="none" dirty="0">
              <a:solidFill>
                <a:srgbClr val="465068"/>
              </a:solidFill>
              <a:latin typeface="Heart Breaking Bad" panose="020005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254250" y="6785644"/>
            <a:ext cx="19875500" cy="4968900"/>
          </a:xfrm>
        </p:spPr>
        <p:txBody>
          <a:bodyPr/>
          <a:lstStyle/>
          <a:p>
            <a:pPr>
              <a:tabLst>
                <a:tab pos="16510000" algn="l"/>
              </a:tabLst>
            </a:pPr>
            <a:r>
              <a:rPr lang="ja-JP" altLang="en-US" dirty="0">
                <a:solidFill>
                  <a:srgbClr val="001445"/>
                </a:solidFill>
                <a:latin typeface="Exo" panose="02000603000000000000" pitchFamily="50" charset="0"/>
              </a:rPr>
              <a:t>サマリ</a:t>
            </a:r>
            <a:r>
              <a:rPr lang="ja-JP" altLang="en-US" dirty="0" smtClean="0">
                <a:solidFill>
                  <a:srgbClr val="001445"/>
                </a:solidFill>
                <a:latin typeface="Exo" panose="02000603000000000000" pitchFamily="50" charset="0"/>
              </a:rPr>
              <a:t>ー</a:t>
            </a:r>
            <a:endParaRPr lang="en-US" altLang="ja-JP" dirty="0" smtClean="0">
              <a:solidFill>
                <a:srgbClr val="001445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en-US" altLang="ja-JP" dirty="0">
              <a:solidFill>
                <a:srgbClr val="001445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GB" dirty="0">
                <a:latin typeface="Exo" panose="02000603000000000000" pitchFamily="50" charset="0"/>
              </a:rPr>
              <a:t>Future </a:t>
            </a:r>
            <a:r>
              <a:rPr lang="en-GB" dirty="0" smtClean="0">
                <a:latin typeface="Exo" panose="02000603000000000000" pitchFamily="50" charset="0"/>
              </a:rPr>
              <a:t>Development</a:t>
            </a:r>
            <a:r>
              <a:rPr lang="ja-JP" altLang="en-US" dirty="0" smtClean="0">
                <a:latin typeface="Exo" panose="02000603000000000000" pitchFamily="50" charset="0"/>
              </a:rPr>
              <a:t>・</a:t>
            </a:r>
            <a:r>
              <a:rPr lang="ja-JP" altLang="en-US" dirty="0" smtClean="0">
                <a:solidFill>
                  <a:srgbClr val="465068"/>
                </a:solidFill>
                <a:latin typeface="Exo" panose="02000603000000000000" pitchFamily="50" charset="0"/>
              </a:rPr>
              <a:t>拡張機能</a:t>
            </a:r>
            <a:endParaRPr lang="en-US" altLang="ja-JP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r>
              <a:rPr lang="en-US" dirty="0">
                <a:latin typeface="Exo" panose="02000603000000000000" pitchFamily="50" charset="0"/>
              </a:rPr>
              <a:t>Lesson </a:t>
            </a:r>
            <a:r>
              <a:rPr lang="en-US" dirty="0" smtClean="0">
                <a:latin typeface="Exo" panose="02000603000000000000" pitchFamily="50" charset="0"/>
              </a:rPr>
              <a:t>Learned</a:t>
            </a:r>
            <a:r>
              <a:rPr lang="ja-JP" altLang="en-US" dirty="0" smtClean="0">
                <a:latin typeface="Exo" panose="02000603000000000000" pitchFamily="50" charset="0"/>
              </a:rPr>
              <a:t>・</a:t>
            </a:r>
            <a:r>
              <a:rPr lang="ja-JP" altLang="en-US" sz="5400" dirty="0" smtClean="0">
                <a:solidFill>
                  <a:srgbClr val="465068"/>
                </a:solidFill>
                <a:latin typeface="Exo" panose="02000603000000000000" pitchFamily="50" charset="0"/>
              </a:rPr>
              <a:t>学</a:t>
            </a:r>
            <a:r>
              <a:rPr lang="ja-JP" altLang="en-US" sz="5400" dirty="0">
                <a:solidFill>
                  <a:srgbClr val="465068"/>
                </a:solidFill>
                <a:latin typeface="Exo" panose="02000603000000000000" pitchFamily="50" charset="0"/>
              </a:rPr>
              <a:t>んだこと</a:t>
            </a:r>
            <a:r>
              <a:rPr lang="en-US" dirty="0">
                <a:latin typeface="Exo" panose="02000603000000000000" pitchFamily="50" charset="0"/>
              </a:rPr>
              <a:t/>
            </a:r>
            <a:br>
              <a:rPr lang="en-US" dirty="0">
                <a:latin typeface="Exo" panose="02000603000000000000" pitchFamily="50" charset="0"/>
              </a:rPr>
            </a:br>
            <a:endParaRPr lang="en-US" altLang="ja-JP" dirty="0" smtClean="0">
              <a:latin typeface="Exo" panose="02000603000000000000" pitchFamily="50" charset="0"/>
            </a:endParaRPr>
          </a:p>
          <a:p>
            <a:pPr>
              <a:tabLst>
                <a:tab pos="16510000" algn="l"/>
              </a:tabLst>
            </a:pPr>
            <a:endParaRPr lang="en-US" altLang="ja-JP" dirty="0" smtClean="0">
              <a:solidFill>
                <a:srgbClr val="001445"/>
              </a:solidFill>
              <a:latin typeface="Exo" panose="02000603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610" y="0"/>
            <a:ext cx="13038270" cy="601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1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9600" dirty="0">
                <a:latin typeface="Sketch Gothic" panose="02000506040000020004" pitchFamily="50" charset="0"/>
              </a:rPr>
              <a:t>Future </a:t>
            </a:r>
            <a:r>
              <a:rPr lang="en-GB" sz="9600" dirty="0" smtClean="0">
                <a:latin typeface="Sketch Gothic" panose="02000506040000020004" pitchFamily="50" charset="0"/>
              </a:rPr>
              <a:t>Development</a:t>
            </a:r>
            <a:r>
              <a:rPr lang="ja-JP" altLang="en-US" sz="7200" dirty="0">
                <a:latin typeface="Exo" panose="02000603000000000000" pitchFamily="50" charset="0"/>
              </a:rPr>
              <a:t>・</a:t>
            </a:r>
            <a:r>
              <a:rPr lang="ja-JP" altLang="en-US" sz="7200" dirty="0">
                <a:solidFill>
                  <a:srgbClr val="465068"/>
                </a:solidFill>
                <a:latin typeface="Exo" panose="02000603000000000000" pitchFamily="50" charset="0"/>
              </a:rPr>
              <a:t>拡張</a:t>
            </a:r>
            <a:r>
              <a:rPr lang="ja-JP" altLang="en-US" sz="7200" dirty="0" smtClean="0">
                <a:solidFill>
                  <a:srgbClr val="465068"/>
                </a:solidFill>
                <a:latin typeface="Exo" panose="02000603000000000000" pitchFamily="50" charset="0"/>
              </a:rPr>
              <a:t>機能</a:t>
            </a:r>
            <a:endParaRPr lang="en-US" sz="9600" dirty="0">
              <a:latin typeface="Sketch Gothic" panose="02000506040000020004" pitchFamily="50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86744" y="115608"/>
            <a:ext cx="22110700" cy="8468568"/>
          </a:xfrm>
        </p:spPr>
        <p:txBody>
          <a:bodyPr/>
          <a:lstStyle/>
          <a:p>
            <a:pPr>
              <a:spcBef>
                <a:spcPts val="700"/>
              </a:spcBef>
            </a:pPr>
            <a:r>
              <a:rPr lang="en-US" sz="6000" dirty="0">
                <a:latin typeface="Exo" panose="02000603000000000000" pitchFamily="50" charset="0"/>
              </a:rPr>
              <a:t>Balance chemical reaction and show step by </a:t>
            </a:r>
            <a:r>
              <a:rPr lang="en-US" sz="6000" dirty="0" smtClean="0">
                <a:latin typeface="Exo" panose="02000603000000000000" pitchFamily="50" charset="0"/>
              </a:rPr>
              <a:t>step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ja-JP" altLang="en-US" sz="6000" dirty="0" smtClean="0">
                <a:solidFill>
                  <a:srgbClr val="001445"/>
                </a:solidFill>
                <a:latin typeface="Exo" panose="02000603000000000000" pitchFamily="50" charset="0"/>
              </a:rPr>
              <a:t>化</a:t>
            </a:r>
            <a:r>
              <a:rPr lang="ja-JP" altLang="en-US" sz="6000" dirty="0">
                <a:solidFill>
                  <a:srgbClr val="001445"/>
                </a:solidFill>
                <a:latin typeface="Exo" panose="02000603000000000000" pitchFamily="50" charset="0"/>
              </a:rPr>
              <a:t>学反応バランシングのステップを表示す</a:t>
            </a:r>
            <a:r>
              <a:rPr lang="ja-JP" altLang="en-US" sz="6000" dirty="0" smtClean="0">
                <a:solidFill>
                  <a:srgbClr val="001445"/>
                </a:solidFill>
                <a:latin typeface="Exo" panose="02000603000000000000" pitchFamily="50" charset="0"/>
              </a:rPr>
              <a:t>る</a:t>
            </a:r>
            <a:endParaRPr lang="en-US" altLang="ja-JP" sz="6000" dirty="0" smtClean="0">
              <a:solidFill>
                <a:srgbClr val="001445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600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spcBef>
                <a:spcPts val="700"/>
              </a:spcBef>
            </a:pPr>
            <a:r>
              <a:rPr lang="en-US" sz="6000" dirty="0">
                <a:latin typeface="Exo" panose="02000603000000000000" pitchFamily="50" charset="0"/>
              </a:rPr>
              <a:t>Not only inorganic compounds </a:t>
            </a:r>
            <a:r>
              <a:rPr lang="en-US" sz="6000" dirty="0" smtClean="0">
                <a:latin typeface="Exo" panose="02000603000000000000" pitchFamily="50" charset="0"/>
              </a:rPr>
              <a:t>anymore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ja-JP" altLang="en-US" sz="6000" dirty="0" smtClean="0">
                <a:solidFill>
                  <a:srgbClr val="001445"/>
                </a:solidFill>
                <a:latin typeface="Exo" panose="02000603000000000000" pitchFamily="50" charset="0"/>
              </a:rPr>
              <a:t>無</a:t>
            </a:r>
            <a:r>
              <a:rPr lang="ja-JP" altLang="en-US" sz="6000" dirty="0">
                <a:solidFill>
                  <a:srgbClr val="001445"/>
                </a:solidFill>
                <a:latin typeface="Exo" panose="02000603000000000000" pitchFamily="50" charset="0"/>
              </a:rPr>
              <a:t>機化合物だけではな</a:t>
            </a:r>
            <a:r>
              <a:rPr lang="ja-JP" altLang="en-US" sz="6000" dirty="0" smtClean="0">
                <a:solidFill>
                  <a:srgbClr val="001445"/>
                </a:solidFill>
                <a:latin typeface="Exo" panose="02000603000000000000" pitchFamily="50" charset="0"/>
              </a:rPr>
              <a:t>い</a:t>
            </a:r>
            <a:endParaRPr lang="en-US" altLang="ja-JP" sz="6000" dirty="0" smtClean="0">
              <a:solidFill>
                <a:srgbClr val="001445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6000" dirty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spcBef>
                <a:spcPts val="700"/>
              </a:spcBef>
            </a:pPr>
            <a:r>
              <a:rPr lang="en-US" sz="6000" dirty="0">
                <a:latin typeface="Exo" panose="02000603000000000000" pitchFamily="50" charset="0"/>
              </a:rPr>
              <a:t>Redox reactions are solvable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ja-JP" altLang="en-US" sz="6000" dirty="0">
                <a:solidFill>
                  <a:srgbClr val="001445"/>
                </a:solidFill>
                <a:latin typeface="Exo" panose="02000603000000000000" pitchFamily="50" charset="0"/>
              </a:rPr>
              <a:t>酸化還元反応も理解でき</a:t>
            </a:r>
            <a:r>
              <a:rPr lang="ja-JP" altLang="en-US" sz="6000" dirty="0" smtClean="0">
                <a:solidFill>
                  <a:srgbClr val="001445"/>
                </a:solidFill>
                <a:latin typeface="Exo" panose="02000603000000000000" pitchFamily="50" charset="0"/>
              </a:rPr>
              <a:t>る</a:t>
            </a:r>
            <a:endParaRPr lang="en-US" altLang="ja-JP" sz="6000" dirty="0" smtClean="0">
              <a:solidFill>
                <a:srgbClr val="001445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altLang="ja-JP" sz="6000" dirty="0" smtClean="0">
              <a:latin typeface="Exo" panose="02000603000000000000" pitchFamily="50" charset="0"/>
            </a:endParaRPr>
          </a:p>
          <a:p>
            <a:pPr>
              <a:spcBef>
                <a:spcPts val="700"/>
              </a:spcBef>
            </a:pPr>
            <a:r>
              <a:rPr lang="en-US" sz="6000" dirty="0">
                <a:latin typeface="Exo" panose="02000603000000000000" pitchFamily="50" charset="0"/>
              </a:rPr>
              <a:t>English and Japanese also </a:t>
            </a:r>
            <a:r>
              <a:rPr lang="en-US" sz="6000" dirty="0" smtClean="0">
                <a:latin typeface="Exo" panose="02000603000000000000" pitchFamily="50" charset="0"/>
              </a:rPr>
              <a:t>supported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ja-JP" altLang="en-US" sz="6000" dirty="0" smtClean="0">
                <a:solidFill>
                  <a:srgbClr val="001445"/>
                </a:solidFill>
                <a:latin typeface="Exo" panose="02000603000000000000" pitchFamily="50" charset="0"/>
              </a:rPr>
              <a:t>英</a:t>
            </a:r>
            <a:r>
              <a:rPr lang="ja-JP" altLang="en-US" sz="6000" dirty="0">
                <a:solidFill>
                  <a:srgbClr val="001445"/>
                </a:solidFill>
                <a:latin typeface="Exo" panose="02000603000000000000" pitchFamily="50" charset="0"/>
              </a:rPr>
              <a:t>語と日本語もサポートす</a:t>
            </a:r>
            <a:r>
              <a:rPr lang="ja-JP" altLang="en-US" sz="6000" dirty="0" smtClean="0">
                <a:solidFill>
                  <a:srgbClr val="001445"/>
                </a:solidFill>
                <a:latin typeface="Exo" panose="02000603000000000000" pitchFamily="50" charset="0"/>
              </a:rPr>
              <a:t>る</a:t>
            </a:r>
            <a:endParaRPr lang="en-US" altLang="ja-JP" sz="6000" dirty="0" smtClean="0">
              <a:solidFill>
                <a:srgbClr val="001445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264" y="4265712"/>
            <a:ext cx="9142857" cy="8457143"/>
          </a:xfrm>
          <a:prstGeom prst="rect">
            <a:avLst/>
          </a:prstGeom>
        </p:spPr>
      </p:pic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70886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701" y="521296"/>
            <a:ext cx="10857587" cy="678599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latin typeface="Sketch Gothic" panose="02000506040000020004" pitchFamily="50" charset="0"/>
              </a:rPr>
              <a:t>Lesson </a:t>
            </a:r>
            <a:r>
              <a:rPr lang="en-US" sz="9600" dirty="0" smtClean="0">
                <a:latin typeface="Sketch Gothic" panose="02000506040000020004" pitchFamily="50" charset="0"/>
              </a:rPr>
              <a:t>Learned</a:t>
            </a:r>
            <a:r>
              <a:rPr lang="ja-JP" altLang="en-US" sz="7200" dirty="0">
                <a:latin typeface="Exo" panose="02000603000000000000" pitchFamily="50" charset="0"/>
              </a:rPr>
              <a:t>・</a:t>
            </a:r>
            <a:r>
              <a:rPr lang="ja-JP" altLang="en-US" sz="7200" dirty="0">
                <a:solidFill>
                  <a:srgbClr val="465068"/>
                </a:solidFill>
                <a:latin typeface="Exo" panose="02000603000000000000" pitchFamily="50" charset="0"/>
              </a:rPr>
              <a:t>学んだ</a:t>
            </a:r>
            <a:r>
              <a:rPr lang="ja-JP" altLang="en-US" sz="7200" dirty="0" smtClean="0">
                <a:solidFill>
                  <a:srgbClr val="465068"/>
                </a:solidFill>
                <a:latin typeface="Exo" panose="02000603000000000000" pitchFamily="50" charset="0"/>
              </a:rPr>
              <a:t>こと</a:t>
            </a:r>
            <a:endParaRPr lang="en-US" sz="7200" dirty="0">
              <a:latin typeface="Sketch Gothic" panose="02000506040000020004" pitchFamily="50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6664" y="7290048"/>
            <a:ext cx="24650004" cy="8534400"/>
          </a:xfrm>
        </p:spPr>
        <p:txBody>
          <a:bodyPr/>
          <a:lstStyle/>
          <a:p>
            <a:pPr marL="0" indent="0" algn="ctr">
              <a:spcBef>
                <a:spcPts val="700"/>
              </a:spcBef>
              <a:buNone/>
            </a:pPr>
            <a:r>
              <a:rPr lang="en-US" dirty="0" smtClean="0">
                <a:latin typeface="Exo" panose="02000603000000000000" pitchFamily="50" charset="0"/>
              </a:rPr>
              <a:t>Understand </a:t>
            </a:r>
            <a:r>
              <a:rPr lang="en-US" dirty="0">
                <a:latin typeface="Exo" panose="02000603000000000000" pitchFamily="50" charset="0"/>
              </a:rPr>
              <a:t>and able to create an iOS application</a:t>
            </a:r>
          </a:p>
          <a:p>
            <a:pPr marL="0" indent="0" algn="ctr">
              <a:spcBef>
                <a:spcPts val="700"/>
              </a:spcBef>
              <a:buNone/>
            </a:pPr>
            <a:r>
              <a:rPr lang="en-US" dirty="0" smtClean="0">
                <a:solidFill>
                  <a:srgbClr val="465068"/>
                </a:solidFill>
                <a:latin typeface="Exo" panose="02000603000000000000" pitchFamily="50" charset="0"/>
              </a:rPr>
              <a:t>iOS </a:t>
            </a: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アプリケーションが作れ</a:t>
            </a:r>
            <a:r>
              <a:rPr lang="ja-JP" altLang="en-US" dirty="0" smtClean="0">
                <a:solidFill>
                  <a:srgbClr val="465068"/>
                </a:solidFill>
                <a:latin typeface="Exo" panose="02000603000000000000" pitchFamily="50" charset="0"/>
              </a:rPr>
              <a:t>た</a:t>
            </a:r>
          </a:p>
        </p:txBody>
      </p:sp>
      <p:pic>
        <p:nvPicPr>
          <p:cNvPr id="10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030760" y="7171719"/>
            <a:ext cx="10513168" cy="26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5216336" y="6478034"/>
            <a:ext cx="12220804" cy="8534400"/>
          </a:xfrm>
          <a:prstGeom prst="rect">
            <a:avLst/>
          </a:prstGeom>
        </p:spPr>
        <p:txBody>
          <a:bodyPr numCol="2" spcCol="360000"/>
          <a:lstStyle>
            <a:lvl1pPr marL="914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1pPr>
            <a:lvl2pPr marL="13589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2pPr>
            <a:lvl3pPr marL="1676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3pPr>
            <a:lvl4pPr marL="1930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4pPr>
            <a:lvl5pPr marL="2184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5pPr>
            <a:lvl6pPr marL="23622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6pPr>
            <a:lvl7pPr marL="28194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7pPr>
            <a:lvl8pPr marL="32766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8pPr>
            <a:lvl9pPr marL="37338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9pPr>
          </a:lstStyle>
          <a:p>
            <a:pPr marL="0" indent="0" algn="ctr">
              <a:buFont typeface="+mj-lt"/>
              <a:buNone/>
            </a:pPr>
            <a:endParaRPr lang="en-US" kern="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 algn="ctr">
              <a:spcBef>
                <a:spcPts val="700"/>
              </a:spcBef>
              <a:buNone/>
            </a:pPr>
            <a:r>
              <a:rPr lang="en-US" kern="0" dirty="0" smtClean="0">
                <a:latin typeface="Exo" panose="02000603000000000000" pitchFamily="50" charset="0"/>
              </a:rPr>
              <a:t>Improve teamwork </a:t>
            </a:r>
          </a:p>
          <a:p>
            <a:pPr marL="0" indent="0" algn="ctr">
              <a:spcBef>
                <a:spcPts val="700"/>
              </a:spcBef>
              <a:buNone/>
            </a:pPr>
            <a:r>
              <a:rPr lang="ja-JP" altLang="en-US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コミュニケーションとチームワーク</a:t>
            </a:r>
            <a:r>
              <a:rPr lang="zh-CN" altLang="en-US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 </a:t>
            </a:r>
            <a:r>
              <a:rPr lang="ja-JP" altLang="en-US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スキルを改善した</a:t>
            </a:r>
            <a:endParaRPr lang="en-US" kern="0" dirty="0" smtClean="0">
              <a:solidFill>
                <a:srgbClr val="465068"/>
              </a:solidFill>
              <a:latin typeface="Exo" panose="02000603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14936" y="5849888"/>
            <a:ext cx="70567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E4C88"/>
                </a:solidFill>
                <a:latin typeface="Exo" panose="02000603000000000000" pitchFamily="50" charset="0"/>
                <a:ea typeface="+mn-ea"/>
                <a:cs typeface="+mn-cs"/>
                <a:sym typeface="News Cycle" charset="0"/>
              </a:rPr>
              <a:t>Technique</a:t>
            </a:r>
            <a:r>
              <a:rPr lang="en-US" dirty="0" smtClean="0">
                <a:solidFill>
                  <a:srgbClr val="3E4C88"/>
                </a:solidFill>
                <a:latin typeface="Exo" panose="02000603000000000000" pitchFamily="50" charset="0"/>
              </a:rPr>
              <a:t>・</a:t>
            </a:r>
            <a:r>
              <a:rPr lang="ja-JP" altLang="en-US" dirty="0" smtClean="0">
                <a:solidFill>
                  <a:srgbClr val="465068"/>
                </a:solidFill>
                <a:latin typeface="Exo" panose="02000603000000000000" pitchFamily="50" charset="0"/>
              </a:rPr>
              <a:t>技</a:t>
            </a: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術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229826" y="5849888"/>
            <a:ext cx="8597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E4C88"/>
                </a:solidFill>
                <a:latin typeface="Exo" panose="02000603000000000000" pitchFamily="50" charset="0"/>
                <a:ea typeface="+mn-ea"/>
                <a:cs typeface="+mn-cs"/>
              </a:rPr>
              <a:t>Teamwork</a:t>
            </a:r>
            <a:r>
              <a:rPr lang="en-US" dirty="0" smtClean="0">
                <a:solidFill>
                  <a:srgbClr val="3E4C88"/>
                </a:solidFill>
                <a:latin typeface="Exo" panose="02000603000000000000" pitchFamily="50" charset="0"/>
              </a:rPr>
              <a:t>・</a:t>
            </a:r>
            <a:r>
              <a:rPr lang="ja-JP" altLang="en-US" kern="0" dirty="0" smtClean="0">
                <a:solidFill>
                  <a:srgbClr val="465068"/>
                </a:solidFill>
                <a:latin typeface="Exo" panose="02000603000000000000" pitchFamily="50" charset="0"/>
              </a:rPr>
              <a:t>チ</a:t>
            </a:r>
            <a:r>
              <a:rPr lang="ja-JP" altLang="en-US" kern="0" dirty="0">
                <a:solidFill>
                  <a:srgbClr val="465068"/>
                </a:solidFill>
                <a:latin typeface="Exo" panose="02000603000000000000" pitchFamily="50" charset="0"/>
              </a:rPr>
              <a:t>ームワーク</a:t>
            </a:r>
            <a:endParaRPr lang="en-US" dirty="0"/>
          </a:p>
        </p:txBody>
      </p:sp>
      <p:pic>
        <p:nvPicPr>
          <p:cNvPr id="16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3272120" y="7171719"/>
            <a:ext cx="10513168" cy="26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900" y="516466"/>
            <a:ext cx="7992888" cy="4297251"/>
          </a:xfrm>
          <a:prstGeom prst="rect">
            <a:avLst/>
          </a:prstGeom>
        </p:spPr>
      </p:pic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667584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4" grpId="0"/>
      <p:bldP spid="5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>
                <a:latin typeface="Sketch Gothic" panose="02000506040000020004" pitchFamily="50" charset="0"/>
              </a:rPr>
              <a:t>Lesson </a:t>
            </a:r>
            <a:r>
              <a:rPr lang="en-US" sz="9600" dirty="0" smtClean="0">
                <a:latin typeface="Sketch Gothic" panose="02000506040000020004" pitchFamily="50" charset="0"/>
              </a:rPr>
              <a:t>Learned</a:t>
            </a:r>
            <a:r>
              <a:rPr lang="ja-JP" altLang="en-US" sz="7200" dirty="0">
                <a:latin typeface="Exo" panose="02000603000000000000" pitchFamily="50" charset="0"/>
              </a:rPr>
              <a:t>・</a:t>
            </a:r>
            <a:r>
              <a:rPr lang="ja-JP" altLang="en-US" sz="7200" dirty="0">
                <a:solidFill>
                  <a:srgbClr val="465068"/>
                </a:solidFill>
                <a:latin typeface="Exo" panose="02000603000000000000" pitchFamily="50" charset="0"/>
              </a:rPr>
              <a:t>学んだ</a:t>
            </a:r>
            <a:r>
              <a:rPr lang="ja-JP" altLang="en-US" sz="7200" dirty="0" smtClean="0">
                <a:solidFill>
                  <a:srgbClr val="465068"/>
                </a:solidFill>
                <a:latin typeface="Exo" panose="02000603000000000000" pitchFamily="50" charset="0"/>
              </a:rPr>
              <a:t>こと</a:t>
            </a:r>
            <a:endParaRPr lang="en-US" sz="7200" dirty="0">
              <a:latin typeface="Sketch Gothic" panose="02000506040000020004" pitchFamily="50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911080" y="809328"/>
            <a:ext cx="24650004" cy="3574333"/>
          </a:xfrm>
        </p:spPr>
        <p:txBody>
          <a:bodyPr/>
          <a:lstStyle/>
          <a:p>
            <a:pPr marL="0" indent="0">
              <a:spcBef>
                <a:spcPts val="700"/>
              </a:spcBef>
              <a:buNone/>
            </a:pPr>
            <a:r>
              <a:rPr lang="en-US" dirty="0">
                <a:latin typeface="Exo" panose="02000603000000000000" pitchFamily="50" charset="0"/>
              </a:rPr>
              <a:t>Earn knowledge about FSOFT process and able to use some FSOFT document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en-US" altLang="ja-JP" dirty="0">
                <a:solidFill>
                  <a:srgbClr val="465068"/>
                </a:solidFill>
                <a:latin typeface="Exo" panose="02000603000000000000" pitchFamily="50" charset="0"/>
              </a:rPr>
              <a:t>FPT</a:t>
            </a: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ソフトウェア株式会社の標準の工程を理解し、資料を使われた</a:t>
            </a:r>
            <a:endParaRPr lang="en-US" dirty="0">
              <a:solidFill>
                <a:srgbClr val="465068"/>
              </a:solidFill>
              <a:latin typeface="Exo" panose="02000603000000000000" pitchFamily="50" charset="0"/>
            </a:endParaRPr>
          </a:p>
        </p:txBody>
      </p:sp>
      <p:pic>
        <p:nvPicPr>
          <p:cNvPr id="10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898709" y="2245636"/>
            <a:ext cx="3304662" cy="28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238672" y="6453417"/>
            <a:ext cx="22106456" cy="5453539"/>
          </a:xfrm>
          <a:prstGeom prst="rect">
            <a:avLst/>
          </a:prstGeom>
        </p:spPr>
        <p:txBody>
          <a:bodyPr numCol="2" spcCol="360000"/>
          <a:lstStyle>
            <a:lvl1pPr marL="914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1pPr>
            <a:lvl2pPr marL="13589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2pPr>
            <a:lvl3pPr marL="1676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3pPr>
            <a:lvl4pPr marL="1930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4pPr>
            <a:lvl5pPr marL="2184400" indent="-914400" algn="l" rtl="0" fontAlgn="base">
              <a:spcBef>
                <a:spcPts val="5200"/>
              </a:spcBef>
              <a:spcAft>
                <a:spcPct val="0"/>
              </a:spcAft>
              <a:buClr>
                <a:srgbClr val="3E4C88"/>
              </a:buClr>
              <a:buSzPct val="100000"/>
              <a:buFont typeface="+mj-lt"/>
              <a:buAutoNum type="arabicPeriod"/>
              <a:defRPr sz="4800">
                <a:solidFill>
                  <a:srgbClr val="3E4C88"/>
                </a:solidFill>
                <a:latin typeface="+mn-lt"/>
                <a:ea typeface="+mn-ea"/>
                <a:cs typeface="+mn-cs"/>
                <a:sym typeface="News Cycle" charset="0"/>
              </a:defRPr>
            </a:lvl5pPr>
            <a:lvl6pPr marL="23622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6pPr>
            <a:lvl7pPr marL="28194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7pPr>
            <a:lvl8pPr marL="32766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8pPr>
            <a:lvl9pPr marL="3733800" indent="-635000" algn="l" rtl="0" fontAlgn="base">
              <a:spcBef>
                <a:spcPts val="5200"/>
              </a:spcBef>
              <a:spcAft>
                <a:spcPct val="0"/>
              </a:spcAft>
              <a:buSzPct val="69000"/>
              <a:buChar char="•"/>
              <a:defRPr sz="4800">
                <a:solidFill>
                  <a:srgbClr val="001445"/>
                </a:solidFill>
                <a:latin typeface="+mn-lt"/>
                <a:ea typeface="+mn-ea"/>
                <a:cs typeface="+mn-cs"/>
                <a:sym typeface="News Cycle" charset="0"/>
              </a:defRPr>
            </a:lvl9pPr>
          </a:lstStyle>
          <a:p>
            <a:pPr marL="0" indent="0" algn="ctr">
              <a:buFont typeface="+mj-lt"/>
              <a:buNone/>
            </a:pPr>
            <a:endParaRPr lang="en-US" kern="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 algn="ctr">
              <a:spcBef>
                <a:spcPts val="700"/>
              </a:spcBef>
              <a:buNone/>
            </a:pPr>
            <a:r>
              <a:rPr lang="en-US" dirty="0">
                <a:latin typeface="Exo" panose="02000603000000000000" pitchFamily="50" charset="0"/>
              </a:rPr>
              <a:t>Improve organization and planning skill</a:t>
            </a:r>
          </a:p>
          <a:p>
            <a:pPr marL="0" indent="0" algn="ctr">
              <a:spcBef>
                <a:spcPts val="700"/>
              </a:spcBef>
              <a:buNone/>
            </a:pP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設計を作成するスキルと組織スキルを改善した</a:t>
            </a:r>
            <a:endParaRPr lang="en-US" dirty="0">
              <a:solidFill>
                <a:srgbClr val="465068"/>
              </a:solidFill>
              <a:latin typeface="Exo" panose="02000603000000000000" pitchFamily="5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688" y="1745432"/>
            <a:ext cx="30243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3E4C88"/>
                </a:solidFill>
                <a:latin typeface="Exo" panose="02000603000000000000" pitchFamily="50" charset="0"/>
              </a:rPr>
              <a:t>Process</a:t>
            </a:r>
            <a:r>
              <a:rPr lang="en-US" dirty="0" smtClean="0">
                <a:latin typeface="Exo" panose="02000603000000000000" pitchFamily="50" charset="0"/>
              </a:rPr>
              <a:t> </a:t>
            </a:r>
          </a:p>
          <a:p>
            <a:pPr algn="l"/>
            <a:r>
              <a:rPr lang="ja-JP" altLang="en-US" dirty="0" smtClean="0">
                <a:solidFill>
                  <a:srgbClr val="465068"/>
                </a:solidFill>
                <a:latin typeface="Exo" panose="02000603000000000000" pitchFamily="50" charset="0"/>
              </a:rPr>
              <a:t>工</a:t>
            </a: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程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2728" y="5378931"/>
            <a:ext cx="9937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E4C88"/>
                </a:solidFill>
                <a:latin typeface="Exo" panose="02000603000000000000" pitchFamily="50" charset="0"/>
              </a:rPr>
              <a:t>Management</a:t>
            </a:r>
            <a:r>
              <a:rPr lang="ja-JP" altLang="en-US" dirty="0" smtClean="0">
                <a:solidFill>
                  <a:srgbClr val="3E4C88"/>
                </a:solidFill>
                <a:latin typeface="Exo" panose="02000603000000000000" pitchFamily="50" charset="0"/>
              </a:rPr>
              <a:t>・</a:t>
            </a:r>
            <a:r>
              <a:rPr lang="ja-JP" altLang="en-US" dirty="0" smtClean="0">
                <a:solidFill>
                  <a:srgbClr val="465068"/>
                </a:solidFill>
                <a:latin typeface="Exo" panose="02000603000000000000" pitchFamily="50" charset="0"/>
              </a:rPr>
              <a:t>マ</a:t>
            </a:r>
            <a:r>
              <a:rPr lang="ja-JP" altLang="en-US" dirty="0">
                <a:solidFill>
                  <a:srgbClr val="465068"/>
                </a:solidFill>
                <a:latin typeface="Exo" panose="02000603000000000000" pitchFamily="50" charset="0"/>
              </a:rPr>
              <a:t>ネジメント</a:t>
            </a:r>
            <a:endParaRPr lang="en-US" dirty="0"/>
          </a:p>
        </p:txBody>
      </p:sp>
      <p:pic>
        <p:nvPicPr>
          <p:cNvPr id="16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04000" y="6478034"/>
            <a:ext cx="10513168" cy="262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2659" y="1150979"/>
            <a:ext cx="8905734" cy="24312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8224" y="6281936"/>
            <a:ext cx="9485395" cy="642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110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4" grpId="0"/>
      <p:bldP spid="5" grpId="0"/>
      <p:bldP spid="1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>
                <a:latin typeface="Heart Breaking Bad" panose="02000500000000000000" pitchFamily="2" charset="0"/>
              </a:rPr>
              <a:t>D</a:t>
            </a:r>
            <a:r>
              <a:rPr lang="en-US" cap="none" dirty="0" smtClean="0">
                <a:solidFill>
                  <a:srgbClr val="465068"/>
                </a:solidFill>
                <a:latin typeface="Heart Breaking Bad" panose="02000500000000000000" pitchFamily="2" charset="0"/>
              </a:rPr>
              <a:t>emo</a:t>
            </a:r>
            <a:endParaRPr lang="en-US" cap="none" dirty="0">
              <a:solidFill>
                <a:srgbClr val="465068"/>
              </a:solidFill>
              <a:latin typeface="Heart Breaking Bad" panose="020005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254250" y="6785644"/>
            <a:ext cx="19875500" cy="4968900"/>
          </a:xfrm>
        </p:spPr>
        <p:txBody>
          <a:bodyPr/>
          <a:lstStyle/>
          <a:p>
            <a:pPr>
              <a:tabLst>
                <a:tab pos="16510000" algn="l"/>
              </a:tabLst>
            </a:pPr>
            <a:r>
              <a:rPr lang="ja-JP" altLang="en-US" dirty="0" smtClean="0">
                <a:solidFill>
                  <a:srgbClr val="001445"/>
                </a:solidFill>
              </a:rPr>
              <a:t>デモ</a:t>
            </a:r>
            <a:endParaRPr lang="en-US" altLang="ja-JP" dirty="0" smtClean="0">
              <a:solidFill>
                <a:srgbClr val="001445"/>
              </a:solidFill>
            </a:endParaRPr>
          </a:p>
          <a:p>
            <a:pPr>
              <a:tabLst>
                <a:tab pos="16510000" algn="l"/>
              </a:tabLst>
            </a:pPr>
            <a:endParaRPr lang="en-US" altLang="ja-JP" dirty="0" smtClean="0">
              <a:solidFill>
                <a:srgbClr val="001445"/>
              </a:solidFill>
            </a:endParaRPr>
          </a:p>
        </p:txBody>
      </p:sp>
      <p:grpSp>
        <p:nvGrpSpPr>
          <p:cNvPr id="7" name="Group 40"/>
          <p:cNvGrpSpPr>
            <a:grpSpLocks/>
          </p:cNvGrpSpPr>
          <p:nvPr/>
        </p:nvGrpSpPr>
        <p:grpSpPr bwMode="auto">
          <a:xfrm>
            <a:off x="15072320" y="7074024"/>
            <a:ext cx="4201468" cy="1510266"/>
            <a:chOff x="595313" y="1255713"/>
            <a:chExt cx="5005388" cy="1549400"/>
          </a:xfrm>
        </p:grpSpPr>
        <p:sp>
          <p:nvSpPr>
            <p:cNvPr id="8" name="Freeform 27"/>
            <p:cNvSpPr>
              <a:spLocks noEditPoints="1"/>
            </p:cNvSpPr>
            <p:nvPr/>
          </p:nvSpPr>
          <p:spPr bwMode="auto">
            <a:xfrm>
              <a:off x="4695826" y="1616075"/>
              <a:ext cx="904875" cy="1049337"/>
            </a:xfrm>
            <a:custGeom>
              <a:avLst/>
              <a:gdLst>
                <a:gd name="T0" fmla="*/ 240 w 241"/>
                <a:gd name="T1" fmla="*/ 8 h 280"/>
                <a:gd name="T2" fmla="*/ 231 w 241"/>
                <a:gd name="T3" fmla="*/ 29 h 280"/>
                <a:gd name="T4" fmla="*/ 106 w 241"/>
                <a:gd name="T5" fmla="*/ 38 h 280"/>
                <a:gd name="T6" fmla="*/ 94 w 241"/>
                <a:gd name="T7" fmla="*/ 100 h 280"/>
                <a:gd name="T8" fmla="*/ 212 w 241"/>
                <a:gd name="T9" fmla="*/ 98 h 280"/>
                <a:gd name="T10" fmla="*/ 167 w 241"/>
                <a:gd name="T11" fmla="*/ 106 h 280"/>
                <a:gd name="T12" fmla="*/ 110 w 241"/>
                <a:gd name="T13" fmla="*/ 116 h 280"/>
                <a:gd name="T14" fmla="*/ 84 w 241"/>
                <a:gd name="T15" fmla="*/ 128 h 280"/>
                <a:gd name="T16" fmla="*/ 63 w 241"/>
                <a:gd name="T17" fmla="*/ 200 h 280"/>
                <a:gd name="T18" fmla="*/ 78 w 241"/>
                <a:gd name="T19" fmla="*/ 196 h 280"/>
                <a:gd name="T20" fmla="*/ 65 w 241"/>
                <a:gd name="T21" fmla="*/ 232 h 280"/>
                <a:gd name="T22" fmla="*/ 176 w 241"/>
                <a:gd name="T23" fmla="*/ 209 h 280"/>
                <a:gd name="T24" fmla="*/ 182 w 241"/>
                <a:gd name="T25" fmla="*/ 222 h 280"/>
                <a:gd name="T26" fmla="*/ 142 w 241"/>
                <a:gd name="T27" fmla="*/ 228 h 280"/>
                <a:gd name="T28" fmla="*/ 48 w 241"/>
                <a:gd name="T29" fmla="*/ 259 h 280"/>
                <a:gd name="T30" fmla="*/ 10 w 241"/>
                <a:gd name="T31" fmla="*/ 276 h 280"/>
                <a:gd name="T32" fmla="*/ 17 w 241"/>
                <a:gd name="T33" fmla="*/ 247 h 280"/>
                <a:gd name="T34" fmla="*/ 64 w 241"/>
                <a:gd name="T35" fmla="*/ 51 h 280"/>
                <a:gd name="T36" fmla="*/ 77 w 241"/>
                <a:gd name="T37" fmla="*/ 11 h 280"/>
                <a:gd name="T38" fmla="*/ 91 w 241"/>
                <a:gd name="T39" fmla="*/ 19 h 280"/>
                <a:gd name="T40" fmla="*/ 104 w 241"/>
                <a:gd name="T41" fmla="*/ 8 h 280"/>
                <a:gd name="T42" fmla="*/ 118 w 241"/>
                <a:gd name="T43" fmla="*/ 19 h 280"/>
                <a:gd name="T44" fmla="*/ 220 w 241"/>
                <a:gd name="T45" fmla="*/ 6 h 280"/>
                <a:gd name="T46" fmla="*/ 240 w 241"/>
                <a:gd name="T47" fmla="*/ 8 h 280"/>
                <a:gd name="T48" fmla="*/ 73 w 241"/>
                <a:gd name="T49" fmla="*/ 86 h 280"/>
                <a:gd name="T50" fmla="*/ 72 w 241"/>
                <a:gd name="T51" fmla="*/ 101 h 280"/>
                <a:gd name="T52" fmla="*/ 91 w 241"/>
                <a:gd name="T53" fmla="*/ 39 h 280"/>
                <a:gd name="T54" fmla="*/ 82 w 241"/>
                <a:gd name="T55" fmla="*/ 38 h 280"/>
                <a:gd name="T56" fmla="*/ 73 w 241"/>
                <a:gd name="T57" fmla="*/ 86 h 280"/>
                <a:gd name="T58" fmla="*/ 46 w 241"/>
                <a:gd name="T59" fmla="*/ 198 h 280"/>
                <a:gd name="T60" fmla="*/ 59 w 241"/>
                <a:gd name="T61" fmla="*/ 158 h 280"/>
                <a:gd name="T62" fmla="*/ 62 w 241"/>
                <a:gd name="T63" fmla="*/ 124 h 280"/>
                <a:gd name="T64" fmla="*/ 46 w 241"/>
                <a:gd name="T65" fmla="*/ 198 h 28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41"/>
                <a:gd name="T100" fmla="*/ 0 h 280"/>
                <a:gd name="T101" fmla="*/ 241 w 241"/>
                <a:gd name="T102" fmla="*/ 280 h 28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41" h="280">
                  <a:moveTo>
                    <a:pt x="240" y="8"/>
                  </a:moveTo>
                  <a:cubicBezTo>
                    <a:pt x="241" y="20"/>
                    <a:pt x="236" y="24"/>
                    <a:pt x="231" y="29"/>
                  </a:cubicBezTo>
                  <a:cubicBezTo>
                    <a:pt x="195" y="16"/>
                    <a:pt x="144" y="33"/>
                    <a:pt x="106" y="38"/>
                  </a:cubicBezTo>
                  <a:cubicBezTo>
                    <a:pt x="105" y="62"/>
                    <a:pt x="96" y="78"/>
                    <a:pt x="94" y="100"/>
                  </a:cubicBezTo>
                  <a:cubicBezTo>
                    <a:pt x="125" y="105"/>
                    <a:pt x="174" y="80"/>
                    <a:pt x="212" y="98"/>
                  </a:cubicBezTo>
                  <a:cubicBezTo>
                    <a:pt x="204" y="114"/>
                    <a:pt x="182" y="105"/>
                    <a:pt x="167" y="106"/>
                  </a:cubicBezTo>
                  <a:cubicBezTo>
                    <a:pt x="152" y="110"/>
                    <a:pt x="127" y="112"/>
                    <a:pt x="110" y="116"/>
                  </a:cubicBezTo>
                  <a:cubicBezTo>
                    <a:pt x="100" y="117"/>
                    <a:pt x="92" y="122"/>
                    <a:pt x="84" y="128"/>
                  </a:cubicBezTo>
                  <a:cubicBezTo>
                    <a:pt x="77" y="157"/>
                    <a:pt x="70" y="174"/>
                    <a:pt x="63" y="200"/>
                  </a:cubicBezTo>
                  <a:cubicBezTo>
                    <a:pt x="65" y="205"/>
                    <a:pt x="69" y="191"/>
                    <a:pt x="78" y="196"/>
                  </a:cubicBezTo>
                  <a:cubicBezTo>
                    <a:pt x="77" y="211"/>
                    <a:pt x="69" y="220"/>
                    <a:pt x="65" y="232"/>
                  </a:cubicBezTo>
                  <a:cubicBezTo>
                    <a:pt x="98" y="220"/>
                    <a:pt x="134" y="211"/>
                    <a:pt x="176" y="209"/>
                  </a:cubicBezTo>
                  <a:cubicBezTo>
                    <a:pt x="180" y="212"/>
                    <a:pt x="177" y="219"/>
                    <a:pt x="182" y="222"/>
                  </a:cubicBezTo>
                  <a:cubicBezTo>
                    <a:pt x="173" y="239"/>
                    <a:pt x="154" y="230"/>
                    <a:pt x="142" y="228"/>
                  </a:cubicBezTo>
                  <a:cubicBezTo>
                    <a:pt x="110" y="231"/>
                    <a:pt x="74" y="245"/>
                    <a:pt x="48" y="259"/>
                  </a:cubicBezTo>
                  <a:cubicBezTo>
                    <a:pt x="35" y="266"/>
                    <a:pt x="27" y="280"/>
                    <a:pt x="10" y="276"/>
                  </a:cubicBezTo>
                  <a:cubicBezTo>
                    <a:pt x="0" y="268"/>
                    <a:pt x="9" y="251"/>
                    <a:pt x="17" y="247"/>
                  </a:cubicBezTo>
                  <a:cubicBezTo>
                    <a:pt x="27" y="182"/>
                    <a:pt x="53" y="116"/>
                    <a:pt x="64" y="51"/>
                  </a:cubicBezTo>
                  <a:cubicBezTo>
                    <a:pt x="67" y="37"/>
                    <a:pt x="61" y="17"/>
                    <a:pt x="77" y="11"/>
                  </a:cubicBezTo>
                  <a:cubicBezTo>
                    <a:pt x="82" y="6"/>
                    <a:pt x="89" y="14"/>
                    <a:pt x="91" y="19"/>
                  </a:cubicBezTo>
                  <a:cubicBezTo>
                    <a:pt x="94" y="12"/>
                    <a:pt x="96" y="10"/>
                    <a:pt x="104" y="8"/>
                  </a:cubicBezTo>
                  <a:cubicBezTo>
                    <a:pt x="114" y="9"/>
                    <a:pt x="119" y="12"/>
                    <a:pt x="118" y="19"/>
                  </a:cubicBezTo>
                  <a:cubicBezTo>
                    <a:pt x="151" y="12"/>
                    <a:pt x="190" y="11"/>
                    <a:pt x="220" y="6"/>
                  </a:cubicBezTo>
                  <a:cubicBezTo>
                    <a:pt x="223" y="6"/>
                    <a:pt x="233" y="0"/>
                    <a:pt x="240" y="8"/>
                  </a:cubicBezTo>
                  <a:close/>
                  <a:moveTo>
                    <a:pt x="73" y="86"/>
                  </a:moveTo>
                  <a:cubicBezTo>
                    <a:pt x="72" y="91"/>
                    <a:pt x="64" y="100"/>
                    <a:pt x="72" y="101"/>
                  </a:cubicBezTo>
                  <a:cubicBezTo>
                    <a:pt x="87" y="90"/>
                    <a:pt x="82" y="58"/>
                    <a:pt x="91" y="39"/>
                  </a:cubicBezTo>
                  <a:cubicBezTo>
                    <a:pt x="87" y="38"/>
                    <a:pt x="84" y="38"/>
                    <a:pt x="82" y="38"/>
                  </a:cubicBezTo>
                  <a:cubicBezTo>
                    <a:pt x="81" y="53"/>
                    <a:pt x="77" y="69"/>
                    <a:pt x="73" y="86"/>
                  </a:cubicBezTo>
                  <a:close/>
                  <a:moveTo>
                    <a:pt x="46" y="198"/>
                  </a:moveTo>
                  <a:cubicBezTo>
                    <a:pt x="50" y="187"/>
                    <a:pt x="55" y="172"/>
                    <a:pt x="59" y="158"/>
                  </a:cubicBezTo>
                  <a:cubicBezTo>
                    <a:pt x="63" y="146"/>
                    <a:pt x="74" y="130"/>
                    <a:pt x="62" y="124"/>
                  </a:cubicBezTo>
                  <a:cubicBezTo>
                    <a:pt x="58" y="148"/>
                    <a:pt x="45" y="174"/>
                    <a:pt x="46" y="198"/>
                  </a:cubicBezTo>
                  <a:close/>
                </a:path>
              </a:pathLst>
            </a:custGeom>
            <a:solidFill>
              <a:srgbClr val="08CF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28"/>
            <p:cNvSpPr>
              <a:spLocks noEditPoints="1"/>
            </p:cNvSpPr>
            <p:nvPr/>
          </p:nvSpPr>
          <p:spPr bwMode="auto">
            <a:xfrm>
              <a:off x="595313" y="1255713"/>
              <a:ext cx="1173163" cy="1522412"/>
            </a:xfrm>
            <a:custGeom>
              <a:avLst/>
              <a:gdLst>
                <a:gd name="T0" fmla="*/ 223 w 313"/>
                <a:gd name="T1" fmla="*/ 145 h 406"/>
                <a:gd name="T2" fmla="*/ 211 w 313"/>
                <a:gd name="T3" fmla="*/ 285 h 406"/>
                <a:gd name="T4" fmla="*/ 309 w 313"/>
                <a:gd name="T5" fmla="*/ 373 h 406"/>
                <a:gd name="T6" fmla="*/ 206 w 313"/>
                <a:gd name="T7" fmla="*/ 342 h 406"/>
                <a:gd name="T8" fmla="*/ 188 w 313"/>
                <a:gd name="T9" fmla="*/ 373 h 406"/>
                <a:gd name="T10" fmla="*/ 161 w 313"/>
                <a:gd name="T11" fmla="*/ 400 h 406"/>
                <a:gd name="T12" fmla="*/ 148 w 313"/>
                <a:gd name="T13" fmla="*/ 317 h 406"/>
                <a:gd name="T14" fmla="*/ 184 w 313"/>
                <a:gd name="T15" fmla="*/ 192 h 406"/>
                <a:gd name="T16" fmla="*/ 180 w 313"/>
                <a:gd name="T17" fmla="*/ 154 h 406"/>
                <a:gd name="T18" fmla="*/ 64 w 313"/>
                <a:gd name="T19" fmla="*/ 335 h 406"/>
                <a:gd name="T20" fmla="*/ 67 w 313"/>
                <a:gd name="T21" fmla="*/ 390 h 406"/>
                <a:gd name="T22" fmla="*/ 52 w 313"/>
                <a:gd name="T23" fmla="*/ 354 h 406"/>
                <a:gd name="T24" fmla="*/ 32 w 313"/>
                <a:gd name="T25" fmla="*/ 352 h 406"/>
                <a:gd name="T26" fmla="*/ 36 w 313"/>
                <a:gd name="T27" fmla="*/ 223 h 406"/>
                <a:gd name="T28" fmla="*/ 71 w 313"/>
                <a:gd name="T29" fmla="*/ 50 h 406"/>
                <a:gd name="T30" fmla="*/ 0 w 313"/>
                <a:gd name="T31" fmla="*/ 59 h 406"/>
                <a:gd name="T32" fmla="*/ 78 w 313"/>
                <a:gd name="T33" fmla="*/ 24 h 406"/>
                <a:gd name="T34" fmla="*/ 128 w 313"/>
                <a:gd name="T35" fmla="*/ 26 h 406"/>
                <a:gd name="T36" fmla="*/ 201 w 313"/>
                <a:gd name="T37" fmla="*/ 138 h 406"/>
                <a:gd name="T38" fmla="*/ 95 w 313"/>
                <a:gd name="T39" fmla="*/ 179 h 406"/>
                <a:gd name="T40" fmla="*/ 239 w 313"/>
                <a:gd name="T41" fmla="*/ 72 h 406"/>
                <a:gd name="T42" fmla="*/ 86 w 313"/>
                <a:gd name="T43" fmla="*/ 47 h 406"/>
                <a:gd name="T44" fmla="*/ 85 w 313"/>
                <a:gd name="T45" fmla="*/ 143 h 406"/>
                <a:gd name="T46" fmla="*/ 99 w 313"/>
                <a:gd name="T47" fmla="*/ 43 h 406"/>
                <a:gd name="T48" fmla="*/ 226 w 313"/>
                <a:gd name="T49" fmla="*/ 163 h 406"/>
                <a:gd name="T50" fmla="*/ 286 w 313"/>
                <a:gd name="T51" fmla="*/ 170 h 406"/>
                <a:gd name="T52" fmla="*/ 191 w 313"/>
                <a:gd name="T53" fmla="*/ 259 h 406"/>
                <a:gd name="T54" fmla="*/ 207 w 313"/>
                <a:gd name="T55" fmla="*/ 181 h 406"/>
                <a:gd name="T56" fmla="*/ 191 w 313"/>
                <a:gd name="T57" fmla="*/ 259 h 406"/>
                <a:gd name="T58" fmla="*/ 49 w 313"/>
                <a:gd name="T59" fmla="*/ 329 h 406"/>
                <a:gd name="T60" fmla="*/ 77 w 313"/>
                <a:gd name="T61" fmla="*/ 209 h 406"/>
                <a:gd name="T62" fmla="*/ 64 w 313"/>
                <a:gd name="T63" fmla="*/ 214 h 406"/>
                <a:gd name="T64" fmla="*/ 190 w 313"/>
                <a:gd name="T65" fmla="*/ 296 h 406"/>
                <a:gd name="T66" fmla="*/ 180 w 313"/>
                <a:gd name="T67" fmla="*/ 352 h 406"/>
                <a:gd name="T68" fmla="*/ 184 w 313"/>
                <a:gd name="T69" fmla="*/ 333 h 40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13"/>
                <a:gd name="T106" fmla="*/ 0 h 406"/>
                <a:gd name="T107" fmla="*/ 313 w 313"/>
                <a:gd name="T108" fmla="*/ 406 h 40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13" h="406">
                  <a:moveTo>
                    <a:pt x="201" y="138"/>
                  </a:moveTo>
                  <a:cubicBezTo>
                    <a:pt x="200" y="148"/>
                    <a:pt x="213" y="144"/>
                    <a:pt x="223" y="145"/>
                  </a:cubicBezTo>
                  <a:cubicBezTo>
                    <a:pt x="246" y="145"/>
                    <a:pt x="289" y="138"/>
                    <a:pt x="302" y="159"/>
                  </a:cubicBezTo>
                  <a:cubicBezTo>
                    <a:pt x="313" y="230"/>
                    <a:pt x="248" y="256"/>
                    <a:pt x="211" y="285"/>
                  </a:cubicBezTo>
                  <a:cubicBezTo>
                    <a:pt x="212" y="300"/>
                    <a:pt x="206" y="307"/>
                    <a:pt x="206" y="320"/>
                  </a:cubicBezTo>
                  <a:cubicBezTo>
                    <a:pt x="239" y="337"/>
                    <a:pt x="272" y="365"/>
                    <a:pt x="309" y="373"/>
                  </a:cubicBezTo>
                  <a:cubicBezTo>
                    <a:pt x="308" y="385"/>
                    <a:pt x="302" y="390"/>
                    <a:pt x="297" y="394"/>
                  </a:cubicBezTo>
                  <a:cubicBezTo>
                    <a:pt x="263" y="379"/>
                    <a:pt x="240" y="357"/>
                    <a:pt x="206" y="342"/>
                  </a:cubicBezTo>
                  <a:cubicBezTo>
                    <a:pt x="208" y="352"/>
                    <a:pt x="212" y="360"/>
                    <a:pt x="209" y="372"/>
                  </a:cubicBezTo>
                  <a:cubicBezTo>
                    <a:pt x="201" y="376"/>
                    <a:pt x="198" y="376"/>
                    <a:pt x="188" y="373"/>
                  </a:cubicBezTo>
                  <a:cubicBezTo>
                    <a:pt x="190" y="388"/>
                    <a:pt x="186" y="397"/>
                    <a:pt x="178" y="404"/>
                  </a:cubicBezTo>
                  <a:cubicBezTo>
                    <a:pt x="170" y="406"/>
                    <a:pt x="166" y="403"/>
                    <a:pt x="161" y="400"/>
                  </a:cubicBezTo>
                  <a:cubicBezTo>
                    <a:pt x="156" y="377"/>
                    <a:pt x="168" y="354"/>
                    <a:pt x="167" y="329"/>
                  </a:cubicBezTo>
                  <a:cubicBezTo>
                    <a:pt x="160" y="323"/>
                    <a:pt x="150" y="325"/>
                    <a:pt x="148" y="317"/>
                  </a:cubicBezTo>
                  <a:cubicBezTo>
                    <a:pt x="150" y="300"/>
                    <a:pt x="163" y="296"/>
                    <a:pt x="173" y="290"/>
                  </a:cubicBezTo>
                  <a:cubicBezTo>
                    <a:pt x="178" y="260"/>
                    <a:pt x="181" y="228"/>
                    <a:pt x="184" y="192"/>
                  </a:cubicBezTo>
                  <a:cubicBezTo>
                    <a:pt x="185" y="184"/>
                    <a:pt x="174" y="188"/>
                    <a:pt x="177" y="179"/>
                  </a:cubicBezTo>
                  <a:cubicBezTo>
                    <a:pt x="179" y="164"/>
                    <a:pt x="186" y="164"/>
                    <a:pt x="180" y="154"/>
                  </a:cubicBezTo>
                  <a:cubicBezTo>
                    <a:pt x="154" y="162"/>
                    <a:pt x="119" y="183"/>
                    <a:pt x="91" y="198"/>
                  </a:cubicBezTo>
                  <a:cubicBezTo>
                    <a:pt x="82" y="242"/>
                    <a:pt x="70" y="296"/>
                    <a:pt x="64" y="335"/>
                  </a:cubicBezTo>
                  <a:cubicBezTo>
                    <a:pt x="66" y="342"/>
                    <a:pt x="72" y="333"/>
                    <a:pt x="74" y="338"/>
                  </a:cubicBezTo>
                  <a:cubicBezTo>
                    <a:pt x="72" y="355"/>
                    <a:pt x="73" y="378"/>
                    <a:pt x="67" y="390"/>
                  </a:cubicBezTo>
                  <a:cubicBezTo>
                    <a:pt x="62" y="389"/>
                    <a:pt x="59" y="389"/>
                    <a:pt x="54" y="389"/>
                  </a:cubicBezTo>
                  <a:cubicBezTo>
                    <a:pt x="50" y="378"/>
                    <a:pt x="54" y="366"/>
                    <a:pt x="52" y="354"/>
                  </a:cubicBezTo>
                  <a:cubicBezTo>
                    <a:pt x="44" y="363"/>
                    <a:pt x="51" y="393"/>
                    <a:pt x="41" y="400"/>
                  </a:cubicBezTo>
                  <a:cubicBezTo>
                    <a:pt x="16" y="400"/>
                    <a:pt x="31" y="369"/>
                    <a:pt x="32" y="352"/>
                  </a:cubicBezTo>
                  <a:cubicBezTo>
                    <a:pt x="38" y="315"/>
                    <a:pt x="39" y="273"/>
                    <a:pt x="48" y="229"/>
                  </a:cubicBezTo>
                  <a:cubicBezTo>
                    <a:pt x="49" y="220"/>
                    <a:pt x="38" y="231"/>
                    <a:pt x="36" y="223"/>
                  </a:cubicBezTo>
                  <a:cubicBezTo>
                    <a:pt x="32" y="206"/>
                    <a:pt x="47" y="209"/>
                    <a:pt x="53" y="203"/>
                  </a:cubicBezTo>
                  <a:cubicBezTo>
                    <a:pt x="58" y="141"/>
                    <a:pt x="63" y="114"/>
                    <a:pt x="71" y="50"/>
                  </a:cubicBezTo>
                  <a:cubicBezTo>
                    <a:pt x="48" y="54"/>
                    <a:pt x="32" y="65"/>
                    <a:pt x="14" y="70"/>
                  </a:cubicBezTo>
                  <a:cubicBezTo>
                    <a:pt x="6" y="70"/>
                    <a:pt x="4" y="62"/>
                    <a:pt x="0" y="59"/>
                  </a:cubicBezTo>
                  <a:cubicBezTo>
                    <a:pt x="12" y="38"/>
                    <a:pt x="49" y="44"/>
                    <a:pt x="72" y="33"/>
                  </a:cubicBezTo>
                  <a:cubicBezTo>
                    <a:pt x="77" y="36"/>
                    <a:pt x="71" y="21"/>
                    <a:pt x="78" y="24"/>
                  </a:cubicBezTo>
                  <a:cubicBezTo>
                    <a:pt x="86" y="22"/>
                    <a:pt x="95" y="25"/>
                    <a:pt x="90" y="32"/>
                  </a:cubicBezTo>
                  <a:cubicBezTo>
                    <a:pt x="105" y="31"/>
                    <a:pt x="115" y="0"/>
                    <a:pt x="128" y="26"/>
                  </a:cubicBezTo>
                  <a:cubicBezTo>
                    <a:pt x="186" y="23"/>
                    <a:pt x="250" y="33"/>
                    <a:pt x="261" y="77"/>
                  </a:cubicBezTo>
                  <a:cubicBezTo>
                    <a:pt x="249" y="108"/>
                    <a:pt x="225" y="123"/>
                    <a:pt x="201" y="138"/>
                  </a:cubicBezTo>
                  <a:close/>
                  <a:moveTo>
                    <a:pt x="119" y="42"/>
                  </a:moveTo>
                  <a:cubicBezTo>
                    <a:pt x="108" y="86"/>
                    <a:pt x="101" y="135"/>
                    <a:pt x="95" y="179"/>
                  </a:cubicBezTo>
                  <a:cubicBezTo>
                    <a:pt x="121" y="164"/>
                    <a:pt x="155" y="149"/>
                    <a:pt x="176" y="136"/>
                  </a:cubicBezTo>
                  <a:cubicBezTo>
                    <a:pt x="200" y="121"/>
                    <a:pt x="236" y="104"/>
                    <a:pt x="239" y="72"/>
                  </a:cubicBezTo>
                  <a:cubicBezTo>
                    <a:pt x="217" y="43"/>
                    <a:pt x="162" y="33"/>
                    <a:pt x="119" y="42"/>
                  </a:cubicBezTo>
                  <a:close/>
                  <a:moveTo>
                    <a:pt x="86" y="47"/>
                  </a:moveTo>
                  <a:cubicBezTo>
                    <a:pt x="79" y="101"/>
                    <a:pt x="67" y="154"/>
                    <a:pt x="68" y="199"/>
                  </a:cubicBezTo>
                  <a:cubicBezTo>
                    <a:pt x="86" y="191"/>
                    <a:pt x="83" y="165"/>
                    <a:pt x="85" y="143"/>
                  </a:cubicBezTo>
                  <a:cubicBezTo>
                    <a:pt x="91" y="109"/>
                    <a:pt x="96" y="75"/>
                    <a:pt x="101" y="46"/>
                  </a:cubicBezTo>
                  <a:cubicBezTo>
                    <a:pt x="101" y="46"/>
                    <a:pt x="101" y="43"/>
                    <a:pt x="99" y="43"/>
                  </a:cubicBezTo>
                  <a:cubicBezTo>
                    <a:pt x="96" y="48"/>
                    <a:pt x="89" y="45"/>
                    <a:pt x="86" y="47"/>
                  </a:cubicBezTo>
                  <a:close/>
                  <a:moveTo>
                    <a:pt x="226" y="163"/>
                  </a:moveTo>
                  <a:cubicBezTo>
                    <a:pt x="221" y="202"/>
                    <a:pt x="219" y="224"/>
                    <a:pt x="215" y="264"/>
                  </a:cubicBezTo>
                  <a:cubicBezTo>
                    <a:pt x="239" y="246"/>
                    <a:pt x="291" y="223"/>
                    <a:pt x="286" y="170"/>
                  </a:cubicBezTo>
                  <a:cubicBezTo>
                    <a:pt x="270" y="157"/>
                    <a:pt x="249" y="160"/>
                    <a:pt x="226" y="163"/>
                  </a:cubicBezTo>
                  <a:close/>
                  <a:moveTo>
                    <a:pt x="191" y="259"/>
                  </a:moveTo>
                  <a:cubicBezTo>
                    <a:pt x="190" y="266"/>
                    <a:pt x="187" y="276"/>
                    <a:pt x="192" y="279"/>
                  </a:cubicBezTo>
                  <a:cubicBezTo>
                    <a:pt x="206" y="255"/>
                    <a:pt x="202" y="218"/>
                    <a:pt x="207" y="181"/>
                  </a:cubicBezTo>
                  <a:cubicBezTo>
                    <a:pt x="205" y="181"/>
                    <a:pt x="205" y="176"/>
                    <a:pt x="203" y="176"/>
                  </a:cubicBezTo>
                  <a:cubicBezTo>
                    <a:pt x="196" y="198"/>
                    <a:pt x="196" y="230"/>
                    <a:pt x="191" y="259"/>
                  </a:cubicBezTo>
                  <a:close/>
                  <a:moveTo>
                    <a:pt x="64" y="214"/>
                  </a:moveTo>
                  <a:cubicBezTo>
                    <a:pt x="57" y="245"/>
                    <a:pt x="51" y="287"/>
                    <a:pt x="49" y="329"/>
                  </a:cubicBezTo>
                  <a:cubicBezTo>
                    <a:pt x="57" y="324"/>
                    <a:pt x="56" y="312"/>
                    <a:pt x="59" y="305"/>
                  </a:cubicBezTo>
                  <a:cubicBezTo>
                    <a:pt x="64" y="273"/>
                    <a:pt x="72" y="241"/>
                    <a:pt x="77" y="209"/>
                  </a:cubicBezTo>
                  <a:cubicBezTo>
                    <a:pt x="77" y="209"/>
                    <a:pt x="77" y="207"/>
                    <a:pt x="74" y="209"/>
                  </a:cubicBezTo>
                  <a:cubicBezTo>
                    <a:pt x="72" y="212"/>
                    <a:pt x="69" y="216"/>
                    <a:pt x="64" y="214"/>
                  </a:cubicBezTo>
                  <a:close/>
                  <a:moveTo>
                    <a:pt x="191" y="313"/>
                  </a:moveTo>
                  <a:cubicBezTo>
                    <a:pt x="191" y="309"/>
                    <a:pt x="202" y="297"/>
                    <a:pt x="190" y="296"/>
                  </a:cubicBezTo>
                  <a:cubicBezTo>
                    <a:pt x="187" y="298"/>
                    <a:pt x="181" y="313"/>
                    <a:pt x="191" y="313"/>
                  </a:cubicBezTo>
                  <a:close/>
                  <a:moveTo>
                    <a:pt x="180" y="352"/>
                  </a:moveTo>
                  <a:cubicBezTo>
                    <a:pt x="183" y="352"/>
                    <a:pt x="185" y="350"/>
                    <a:pt x="188" y="350"/>
                  </a:cubicBezTo>
                  <a:cubicBezTo>
                    <a:pt x="188" y="343"/>
                    <a:pt x="192" y="333"/>
                    <a:pt x="184" y="333"/>
                  </a:cubicBezTo>
                  <a:cubicBezTo>
                    <a:pt x="184" y="340"/>
                    <a:pt x="181" y="345"/>
                    <a:pt x="180" y="352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29"/>
            <p:cNvSpPr>
              <a:spLocks noEditPoints="1"/>
            </p:cNvSpPr>
            <p:nvPr/>
          </p:nvSpPr>
          <p:spPr bwMode="auto">
            <a:xfrm>
              <a:off x="3605213" y="1630363"/>
              <a:ext cx="454025" cy="1174750"/>
            </a:xfrm>
            <a:custGeom>
              <a:avLst/>
              <a:gdLst>
                <a:gd name="T0" fmla="*/ 110 w 121"/>
                <a:gd name="T1" fmla="*/ 3 h 313"/>
                <a:gd name="T2" fmla="*/ 101 w 121"/>
                <a:gd name="T3" fmla="*/ 43 h 313"/>
                <a:gd name="T4" fmla="*/ 76 w 121"/>
                <a:gd name="T5" fmla="*/ 197 h 313"/>
                <a:gd name="T6" fmla="*/ 67 w 121"/>
                <a:gd name="T7" fmla="*/ 238 h 313"/>
                <a:gd name="T8" fmla="*/ 70 w 121"/>
                <a:gd name="T9" fmla="*/ 268 h 313"/>
                <a:gd name="T10" fmla="*/ 52 w 121"/>
                <a:gd name="T11" fmla="*/ 269 h 313"/>
                <a:gd name="T12" fmla="*/ 51 w 121"/>
                <a:gd name="T13" fmla="*/ 222 h 313"/>
                <a:gd name="T14" fmla="*/ 37 w 121"/>
                <a:gd name="T15" fmla="*/ 272 h 313"/>
                <a:gd name="T16" fmla="*/ 12 w 121"/>
                <a:gd name="T17" fmla="*/ 304 h 313"/>
                <a:gd name="T18" fmla="*/ 15 w 121"/>
                <a:gd name="T19" fmla="*/ 278 h 313"/>
                <a:gd name="T20" fmla="*/ 54 w 121"/>
                <a:gd name="T21" fmla="*/ 74 h 313"/>
                <a:gd name="T22" fmla="*/ 63 w 121"/>
                <a:gd name="T23" fmla="*/ 35 h 313"/>
                <a:gd name="T24" fmla="*/ 80 w 121"/>
                <a:gd name="T25" fmla="*/ 5 h 313"/>
                <a:gd name="T26" fmla="*/ 77 w 121"/>
                <a:gd name="T27" fmla="*/ 44 h 313"/>
                <a:gd name="T28" fmla="*/ 62 w 121"/>
                <a:gd name="T29" fmla="*/ 126 h 313"/>
                <a:gd name="T30" fmla="*/ 56 w 121"/>
                <a:gd name="T31" fmla="*/ 201 h 313"/>
                <a:gd name="T32" fmla="*/ 95 w 121"/>
                <a:gd name="T33" fmla="*/ 4 h 313"/>
                <a:gd name="T34" fmla="*/ 110 w 121"/>
                <a:gd name="T35" fmla="*/ 3 h 313"/>
                <a:gd name="T36" fmla="*/ 54 w 121"/>
                <a:gd name="T37" fmla="*/ 218 h 313"/>
                <a:gd name="T38" fmla="*/ 53 w 121"/>
                <a:gd name="T39" fmla="*/ 205 h 313"/>
                <a:gd name="T40" fmla="*/ 54 w 121"/>
                <a:gd name="T41" fmla="*/ 218 h 31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21"/>
                <a:gd name="T64" fmla="*/ 0 h 313"/>
                <a:gd name="T65" fmla="*/ 121 w 121"/>
                <a:gd name="T66" fmla="*/ 313 h 31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21" h="313">
                  <a:moveTo>
                    <a:pt x="110" y="3"/>
                  </a:moveTo>
                  <a:cubicBezTo>
                    <a:pt x="121" y="16"/>
                    <a:pt x="105" y="29"/>
                    <a:pt x="101" y="43"/>
                  </a:cubicBezTo>
                  <a:cubicBezTo>
                    <a:pt x="88" y="81"/>
                    <a:pt x="85" y="149"/>
                    <a:pt x="76" y="197"/>
                  </a:cubicBezTo>
                  <a:cubicBezTo>
                    <a:pt x="72" y="214"/>
                    <a:pt x="68" y="226"/>
                    <a:pt x="67" y="238"/>
                  </a:cubicBezTo>
                  <a:cubicBezTo>
                    <a:pt x="66" y="250"/>
                    <a:pt x="78" y="258"/>
                    <a:pt x="70" y="268"/>
                  </a:cubicBezTo>
                  <a:cubicBezTo>
                    <a:pt x="67" y="270"/>
                    <a:pt x="60" y="269"/>
                    <a:pt x="52" y="269"/>
                  </a:cubicBezTo>
                  <a:cubicBezTo>
                    <a:pt x="46" y="258"/>
                    <a:pt x="53" y="237"/>
                    <a:pt x="51" y="222"/>
                  </a:cubicBezTo>
                  <a:cubicBezTo>
                    <a:pt x="46" y="234"/>
                    <a:pt x="44" y="253"/>
                    <a:pt x="37" y="272"/>
                  </a:cubicBezTo>
                  <a:cubicBezTo>
                    <a:pt x="34" y="286"/>
                    <a:pt x="31" y="313"/>
                    <a:pt x="12" y="304"/>
                  </a:cubicBezTo>
                  <a:cubicBezTo>
                    <a:pt x="0" y="298"/>
                    <a:pt x="12" y="285"/>
                    <a:pt x="15" y="278"/>
                  </a:cubicBezTo>
                  <a:cubicBezTo>
                    <a:pt x="34" y="221"/>
                    <a:pt x="45" y="151"/>
                    <a:pt x="54" y="74"/>
                  </a:cubicBezTo>
                  <a:cubicBezTo>
                    <a:pt x="58" y="64"/>
                    <a:pt x="61" y="47"/>
                    <a:pt x="63" y="35"/>
                  </a:cubicBezTo>
                  <a:cubicBezTo>
                    <a:pt x="66" y="24"/>
                    <a:pt x="63" y="6"/>
                    <a:pt x="80" y="5"/>
                  </a:cubicBezTo>
                  <a:cubicBezTo>
                    <a:pt x="89" y="18"/>
                    <a:pt x="80" y="29"/>
                    <a:pt x="77" y="44"/>
                  </a:cubicBezTo>
                  <a:cubicBezTo>
                    <a:pt x="72" y="70"/>
                    <a:pt x="67" y="99"/>
                    <a:pt x="62" y="126"/>
                  </a:cubicBezTo>
                  <a:cubicBezTo>
                    <a:pt x="57" y="152"/>
                    <a:pt x="50" y="178"/>
                    <a:pt x="56" y="201"/>
                  </a:cubicBezTo>
                  <a:cubicBezTo>
                    <a:pt x="73" y="136"/>
                    <a:pt x="77" y="71"/>
                    <a:pt x="95" y="4"/>
                  </a:cubicBezTo>
                  <a:cubicBezTo>
                    <a:pt x="102" y="5"/>
                    <a:pt x="103" y="0"/>
                    <a:pt x="110" y="3"/>
                  </a:cubicBezTo>
                  <a:close/>
                  <a:moveTo>
                    <a:pt x="54" y="218"/>
                  </a:moveTo>
                  <a:cubicBezTo>
                    <a:pt x="55" y="213"/>
                    <a:pt x="58" y="198"/>
                    <a:pt x="53" y="205"/>
                  </a:cubicBezTo>
                  <a:cubicBezTo>
                    <a:pt x="53" y="208"/>
                    <a:pt x="51" y="225"/>
                    <a:pt x="54" y="218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30"/>
            <p:cNvSpPr>
              <a:spLocks noEditPoints="1"/>
            </p:cNvSpPr>
            <p:nvPr/>
          </p:nvSpPr>
          <p:spPr bwMode="auto">
            <a:xfrm>
              <a:off x="3032126" y="1638300"/>
              <a:ext cx="760413" cy="993775"/>
            </a:xfrm>
            <a:custGeom>
              <a:avLst/>
              <a:gdLst>
                <a:gd name="T0" fmla="*/ 203 w 203"/>
                <a:gd name="T1" fmla="*/ 5 h 265"/>
                <a:gd name="T2" fmla="*/ 111 w 203"/>
                <a:gd name="T3" fmla="*/ 37 h 265"/>
                <a:gd name="T4" fmla="*/ 82 w 203"/>
                <a:gd name="T5" fmla="*/ 205 h 265"/>
                <a:gd name="T6" fmla="*/ 75 w 203"/>
                <a:gd name="T7" fmla="*/ 258 h 265"/>
                <a:gd name="T8" fmla="*/ 66 w 203"/>
                <a:gd name="T9" fmla="*/ 223 h 265"/>
                <a:gd name="T10" fmla="*/ 43 w 203"/>
                <a:gd name="T11" fmla="*/ 265 h 265"/>
                <a:gd name="T12" fmla="*/ 35 w 203"/>
                <a:gd name="T13" fmla="*/ 235 h 265"/>
                <a:gd name="T14" fmla="*/ 71 w 203"/>
                <a:gd name="T15" fmla="*/ 43 h 265"/>
                <a:gd name="T16" fmla="*/ 4 w 203"/>
                <a:gd name="T17" fmla="*/ 57 h 265"/>
                <a:gd name="T18" fmla="*/ 0 w 203"/>
                <a:gd name="T19" fmla="*/ 39 h 265"/>
                <a:gd name="T20" fmla="*/ 81 w 203"/>
                <a:gd name="T21" fmla="*/ 17 h 265"/>
                <a:gd name="T22" fmla="*/ 91 w 203"/>
                <a:gd name="T23" fmla="*/ 23 h 265"/>
                <a:gd name="T24" fmla="*/ 191 w 203"/>
                <a:gd name="T25" fmla="*/ 0 h 265"/>
                <a:gd name="T26" fmla="*/ 203 w 203"/>
                <a:gd name="T27" fmla="*/ 5 h 265"/>
                <a:gd name="T28" fmla="*/ 88 w 203"/>
                <a:gd name="T29" fmla="*/ 47 h 265"/>
                <a:gd name="T30" fmla="*/ 67 w 203"/>
                <a:gd name="T31" fmla="*/ 155 h 265"/>
                <a:gd name="T32" fmla="*/ 66 w 203"/>
                <a:gd name="T33" fmla="*/ 189 h 265"/>
                <a:gd name="T34" fmla="*/ 91 w 203"/>
                <a:gd name="T35" fmla="*/ 45 h 265"/>
                <a:gd name="T36" fmla="*/ 89 w 203"/>
                <a:gd name="T37" fmla="*/ 39 h 265"/>
                <a:gd name="T38" fmla="*/ 88 w 203"/>
                <a:gd name="T39" fmla="*/ 47 h 26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03"/>
                <a:gd name="T61" fmla="*/ 0 h 265"/>
                <a:gd name="T62" fmla="*/ 203 w 203"/>
                <a:gd name="T63" fmla="*/ 265 h 26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03" h="265">
                  <a:moveTo>
                    <a:pt x="203" y="5"/>
                  </a:moveTo>
                  <a:cubicBezTo>
                    <a:pt x="182" y="26"/>
                    <a:pt x="138" y="22"/>
                    <a:pt x="111" y="37"/>
                  </a:cubicBezTo>
                  <a:cubicBezTo>
                    <a:pt x="105" y="87"/>
                    <a:pt x="82" y="149"/>
                    <a:pt x="82" y="205"/>
                  </a:cubicBezTo>
                  <a:cubicBezTo>
                    <a:pt x="84" y="217"/>
                    <a:pt x="94" y="243"/>
                    <a:pt x="75" y="258"/>
                  </a:cubicBezTo>
                  <a:cubicBezTo>
                    <a:pt x="56" y="259"/>
                    <a:pt x="65" y="238"/>
                    <a:pt x="66" y="223"/>
                  </a:cubicBezTo>
                  <a:cubicBezTo>
                    <a:pt x="55" y="232"/>
                    <a:pt x="58" y="259"/>
                    <a:pt x="43" y="265"/>
                  </a:cubicBezTo>
                  <a:cubicBezTo>
                    <a:pt x="25" y="264"/>
                    <a:pt x="27" y="244"/>
                    <a:pt x="35" y="235"/>
                  </a:cubicBezTo>
                  <a:cubicBezTo>
                    <a:pt x="49" y="163"/>
                    <a:pt x="63" y="113"/>
                    <a:pt x="71" y="43"/>
                  </a:cubicBezTo>
                  <a:cubicBezTo>
                    <a:pt x="47" y="46"/>
                    <a:pt x="28" y="54"/>
                    <a:pt x="4" y="57"/>
                  </a:cubicBezTo>
                  <a:cubicBezTo>
                    <a:pt x="2" y="52"/>
                    <a:pt x="0" y="47"/>
                    <a:pt x="0" y="39"/>
                  </a:cubicBezTo>
                  <a:cubicBezTo>
                    <a:pt x="23" y="29"/>
                    <a:pt x="60" y="35"/>
                    <a:pt x="81" y="17"/>
                  </a:cubicBezTo>
                  <a:cubicBezTo>
                    <a:pt x="83" y="20"/>
                    <a:pt x="86" y="20"/>
                    <a:pt x="91" y="23"/>
                  </a:cubicBezTo>
                  <a:cubicBezTo>
                    <a:pt x="121" y="13"/>
                    <a:pt x="161" y="12"/>
                    <a:pt x="191" y="0"/>
                  </a:cubicBezTo>
                  <a:cubicBezTo>
                    <a:pt x="196" y="0"/>
                    <a:pt x="201" y="0"/>
                    <a:pt x="203" y="5"/>
                  </a:cubicBezTo>
                  <a:close/>
                  <a:moveTo>
                    <a:pt x="88" y="47"/>
                  </a:moveTo>
                  <a:cubicBezTo>
                    <a:pt x="83" y="76"/>
                    <a:pt x="72" y="121"/>
                    <a:pt x="67" y="155"/>
                  </a:cubicBezTo>
                  <a:cubicBezTo>
                    <a:pt x="64" y="164"/>
                    <a:pt x="57" y="181"/>
                    <a:pt x="66" y="189"/>
                  </a:cubicBezTo>
                  <a:cubicBezTo>
                    <a:pt x="78" y="144"/>
                    <a:pt x="84" y="93"/>
                    <a:pt x="91" y="45"/>
                  </a:cubicBezTo>
                  <a:cubicBezTo>
                    <a:pt x="91" y="42"/>
                    <a:pt x="89" y="39"/>
                    <a:pt x="89" y="39"/>
                  </a:cubicBezTo>
                  <a:cubicBezTo>
                    <a:pt x="89" y="42"/>
                    <a:pt x="89" y="44"/>
                    <a:pt x="88" y="47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31"/>
            <p:cNvSpPr>
              <a:spLocks/>
            </p:cNvSpPr>
            <p:nvPr/>
          </p:nvSpPr>
          <p:spPr bwMode="auto">
            <a:xfrm>
              <a:off x="2333626" y="1701800"/>
              <a:ext cx="698500" cy="938212"/>
            </a:xfrm>
            <a:custGeom>
              <a:avLst/>
              <a:gdLst>
                <a:gd name="T0" fmla="*/ 170 w 186"/>
                <a:gd name="T1" fmla="*/ 9 h 250"/>
                <a:gd name="T2" fmla="*/ 163 w 186"/>
                <a:gd name="T3" fmla="*/ 32 h 250"/>
                <a:gd name="T4" fmla="*/ 99 w 186"/>
                <a:gd name="T5" fmla="*/ 59 h 250"/>
                <a:gd name="T6" fmla="*/ 34 w 186"/>
                <a:gd name="T7" fmla="*/ 187 h 250"/>
                <a:gd name="T8" fmla="*/ 126 w 186"/>
                <a:gd name="T9" fmla="*/ 218 h 250"/>
                <a:gd name="T10" fmla="*/ 183 w 186"/>
                <a:gd name="T11" fmla="*/ 200 h 250"/>
                <a:gd name="T12" fmla="*/ 130 w 186"/>
                <a:gd name="T13" fmla="*/ 234 h 250"/>
                <a:gd name="T14" fmla="*/ 58 w 186"/>
                <a:gd name="T15" fmla="*/ 249 h 250"/>
                <a:gd name="T16" fmla="*/ 25 w 186"/>
                <a:gd name="T17" fmla="*/ 243 h 250"/>
                <a:gd name="T18" fmla="*/ 58 w 186"/>
                <a:gd name="T19" fmla="*/ 80 h 250"/>
                <a:gd name="T20" fmla="*/ 86 w 186"/>
                <a:gd name="T21" fmla="*/ 43 h 250"/>
                <a:gd name="T22" fmla="*/ 141 w 186"/>
                <a:gd name="T23" fmla="*/ 4 h 250"/>
                <a:gd name="T24" fmla="*/ 170 w 186"/>
                <a:gd name="T25" fmla="*/ 9 h 25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86"/>
                <a:gd name="T40" fmla="*/ 0 h 250"/>
                <a:gd name="T41" fmla="*/ 186 w 186"/>
                <a:gd name="T42" fmla="*/ 250 h 25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86" h="250">
                  <a:moveTo>
                    <a:pt x="170" y="9"/>
                  </a:moveTo>
                  <a:cubicBezTo>
                    <a:pt x="177" y="17"/>
                    <a:pt x="168" y="28"/>
                    <a:pt x="163" y="32"/>
                  </a:cubicBezTo>
                  <a:cubicBezTo>
                    <a:pt x="134" y="28"/>
                    <a:pt x="118" y="41"/>
                    <a:pt x="99" y="59"/>
                  </a:cubicBezTo>
                  <a:cubicBezTo>
                    <a:pt x="78" y="79"/>
                    <a:pt x="32" y="148"/>
                    <a:pt x="34" y="187"/>
                  </a:cubicBezTo>
                  <a:cubicBezTo>
                    <a:pt x="39" y="239"/>
                    <a:pt x="91" y="229"/>
                    <a:pt x="126" y="218"/>
                  </a:cubicBezTo>
                  <a:cubicBezTo>
                    <a:pt x="144" y="212"/>
                    <a:pt x="186" y="175"/>
                    <a:pt x="183" y="200"/>
                  </a:cubicBezTo>
                  <a:cubicBezTo>
                    <a:pt x="182" y="215"/>
                    <a:pt x="150" y="231"/>
                    <a:pt x="130" y="234"/>
                  </a:cubicBezTo>
                  <a:cubicBezTo>
                    <a:pt x="105" y="239"/>
                    <a:pt x="87" y="246"/>
                    <a:pt x="58" y="249"/>
                  </a:cubicBezTo>
                  <a:cubicBezTo>
                    <a:pt x="50" y="250"/>
                    <a:pt x="35" y="246"/>
                    <a:pt x="25" y="243"/>
                  </a:cubicBezTo>
                  <a:cubicBezTo>
                    <a:pt x="0" y="187"/>
                    <a:pt x="32" y="124"/>
                    <a:pt x="58" y="80"/>
                  </a:cubicBezTo>
                  <a:cubicBezTo>
                    <a:pt x="67" y="66"/>
                    <a:pt x="78" y="50"/>
                    <a:pt x="86" y="43"/>
                  </a:cubicBezTo>
                  <a:cubicBezTo>
                    <a:pt x="97" y="29"/>
                    <a:pt x="126" y="5"/>
                    <a:pt x="141" y="4"/>
                  </a:cubicBezTo>
                  <a:cubicBezTo>
                    <a:pt x="151" y="0"/>
                    <a:pt x="161" y="1"/>
                    <a:pt x="170" y="9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32"/>
            <p:cNvSpPr>
              <a:spLocks/>
            </p:cNvSpPr>
            <p:nvPr/>
          </p:nvSpPr>
          <p:spPr bwMode="auto">
            <a:xfrm>
              <a:off x="2454276" y="1822450"/>
              <a:ext cx="536575" cy="768350"/>
            </a:xfrm>
            <a:custGeom>
              <a:avLst/>
              <a:gdLst>
                <a:gd name="T0" fmla="*/ 108 w 143"/>
                <a:gd name="T1" fmla="*/ 5 h 205"/>
                <a:gd name="T2" fmla="*/ 106 w 143"/>
                <a:gd name="T3" fmla="*/ 24 h 205"/>
                <a:gd name="T4" fmla="*/ 60 w 143"/>
                <a:gd name="T5" fmla="*/ 52 h 205"/>
                <a:gd name="T6" fmla="*/ 26 w 143"/>
                <a:gd name="T7" fmla="*/ 159 h 205"/>
                <a:gd name="T8" fmla="*/ 101 w 143"/>
                <a:gd name="T9" fmla="*/ 170 h 205"/>
                <a:gd name="T10" fmla="*/ 142 w 143"/>
                <a:gd name="T11" fmla="*/ 150 h 205"/>
                <a:gd name="T12" fmla="*/ 106 w 143"/>
                <a:gd name="T13" fmla="*/ 182 h 205"/>
                <a:gd name="T14" fmla="*/ 52 w 143"/>
                <a:gd name="T15" fmla="*/ 203 h 205"/>
                <a:gd name="T16" fmla="*/ 26 w 143"/>
                <a:gd name="T17" fmla="*/ 202 h 205"/>
                <a:gd name="T18" fmla="*/ 31 w 143"/>
                <a:gd name="T19" fmla="*/ 73 h 205"/>
                <a:gd name="T20" fmla="*/ 48 w 143"/>
                <a:gd name="T21" fmla="*/ 41 h 205"/>
                <a:gd name="T22" fmla="*/ 85 w 143"/>
                <a:gd name="T23" fmla="*/ 5 h 205"/>
                <a:gd name="T24" fmla="*/ 108 w 143"/>
                <a:gd name="T25" fmla="*/ 5 h 20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3"/>
                <a:gd name="T40" fmla="*/ 0 h 205"/>
                <a:gd name="T41" fmla="*/ 143 w 143"/>
                <a:gd name="T42" fmla="*/ 205 h 20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3" h="205">
                  <a:moveTo>
                    <a:pt x="108" y="5"/>
                  </a:moveTo>
                  <a:cubicBezTo>
                    <a:pt x="114" y="10"/>
                    <a:pt x="109" y="20"/>
                    <a:pt x="106" y="24"/>
                  </a:cubicBezTo>
                  <a:cubicBezTo>
                    <a:pt x="83" y="24"/>
                    <a:pt x="72" y="36"/>
                    <a:pt x="60" y="52"/>
                  </a:cubicBezTo>
                  <a:cubicBezTo>
                    <a:pt x="46" y="70"/>
                    <a:pt x="20" y="129"/>
                    <a:pt x="26" y="159"/>
                  </a:cubicBezTo>
                  <a:cubicBezTo>
                    <a:pt x="37" y="198"/>
                    <a:pt x="75" y="184"/>
                    <a:pt x="101" y="170"/>
                  </a:cubicBezTo>
                  <a:cubicBezTo>
                    <a:pt x="114" y="164"/>
                    <a:pt x="141" y="130"/>
                    <a:pt x="142" y="150"/>
                  </a:cubicBezTo>
                  <a:cubicBezTo>
                    <a:pt x="143" y="161"/>
                    <a:pt x="121" y="177"/>
                    <a:pt x="106" y="182"/>
                  </a:cubicBezTo>
                  <a:cubicBezTo>
                    <a:pt x="87" y="189"/>
                    <a:pt x="74" y="197"/>
                    <a:pt x="52" y="203"/>
                  </a:cubicBezTo>
                  <a:cubicBezTo>
                    <a:pt x="46" y="205"/>
                    <a:pt x="34" y="204"/>
                    <a:pt x="26" y="202"/>
                  </a:cubicBezTo>
                  <a:cubicBezTo>
                    <a:pt x="0" y="163"/>
                    <a:pt x="17" y="110"/>
                    <a:pt x="31" y="73"/>
                  </a:cubicBezTo>
                  <a:cubicBezTo>
                    <a:pt x="36" y="61"/>
                    <a:pt x="42" y="48"/>
                    <a:pt x="48" y="41"/>
                  </a:cubicBezTo>
                  <a:cubicBezTo>
                    <a:pt x="54" y="30"/>
                    <a:pt x="74" y="7"/>
                    <a:pt x="85" y="5"/>
                  </a:cubicBezTo>
                  <a:cubicBezTo>
                    <a:pt x="93" y="0"/>
                    <a:pt x="100" y="0"/>
                    <a:pt x="108" y="5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33"/>
            <p:cNvSpPr>
              <a:spLocks/>
            </p:cNvSpPr>
            <p:nvPr/>
          </p:nvSpPr>
          <p:spPr bwMode="auto">
            <a:xfrm>
              <a:off x="3987801" y="1660525"/>
              <a:ext cx="696913" cy="941387"/>
            </a:xfrm>
            <a:custGeom>
              <a:avLst/>
              <a:gdLst>
                <a:gd name="T0" fmla="*/ 170 w 186"/>
                <a:gd name="T1" fmla="*/ 9 h 251"/>
                <a:gd name="T2" fmla="*/ 164 w 186"/>
                <a:gd name="T3" fmla="*/ 33 h 251"/>
                <a:gd name="T4" fmla="*/ 99 w 186"/>
                <a:gd name="T5" fmla="*/ 59 h 251"/>
                <a:gd name="T6" fmla="*/ 34 w 186"/>
                <a:gd name="T7" fmla="*/ 188 h 251"/>
                <a:gd name="T8" fmla="*/ 127 w 186"/>
                <a:gd name="T9" fmla="*/ 218 h 251"/>
                <a:gd name="T10" fmla="*/ 184 w 186"/>
                <a:gd name="T11" fmla="*/ 200 h 251"/>
                <a:gd name="T12" fmla="*/ 130 w 186"/>
                <a:gd name="T13" fmla="*/ 234 h 251"/>
                <a:gd name="T14" fmla="*/ 58 w 186"/>
                <a:gd name="T15" fmla="*/ 250 h 251"/>
                <a:gd name="T16" fmla="*/ 25 w 186"/>
                <a:gd name="T17" fmla="*/ 243 h 251"/>
                <a:gd name="T18" fmla="*/ 58 w 186"/>
                <a:gd name="T19" fmla="*/ 80 h 251"/>
                <a:gd name="T20" fmla="*/ 86 w 186"/>
                <a:gd name="T21" fmla="*/ 43 h 251"/>
                <a:gd name="T22" fmla="*/ 141 w 186"/>
                <a:gd name="T23" fmla="*/ 4 h 251"/>
                <a:gd name="T24" fmla="*/ 170 w 186"/>
                <a:gd name="T25" fmla="*/ 9 h 25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86"/>
                <a:gd name="T40" fmla="*/ 0 h 251"/>
                <a:gd name="T41" fmla="*/ 186 w 186"/>
                <a:gd name="T42" fmla="*/ 251 h 25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86" h="251">
                  <a:moveTo>
                    <a:pt x="170" y="9"/>
                  </a:moveTo>
                  <a:cubicBezTo>
                    <a:pt x="177" y="17"/>
                    <a:pt x="169" y="28"/>
                    <a:pt x="164" y="33"/>
                  </a:cubicBezTo>
                  <a:cubicBezTo>
                    <a:pt x="134" y="28"/>
                    <a:pt x="118" y="41"/>
                    <a:pt x="99" y="59"/>
                  </a:cubicBezTo>
                  <a:cubicBezTo>
                    <a:pt x="78" y="79"/>
                    <a:pt x="33" y="149"/>
                    <a:pt x="34" y="188"/>
                  </a:cubicBezTo>
                  <a:cubicBezTo>
                    <a:pt x="40" y="240"/>
                    <a:pt x="91" y="230"/>
                    <a:pt x="127" y="218"/>
                  </a:cubicBezTo>
                  <a:cubicBezTo>
                    <a:pt x="144" y="212"/>
                    <a:pt x="186" y="175"/>
                    <a:pt x="184" y="200"/>
                  </a:cubicBezTo>
                  <a:cubicBezTo>
                    <a:pt x="182" y="215"/>
                    <a:pt x="151" y="231"/>
                    <a:pt x="130" y="234"/>
                  </a:cubicBezTo>
                  <a:cubicBezTo>
                    <a:pt x="105" y="239"/>
                    <a:pt x="88" y="246"/>
                    <a:pt x="58" y="250"/>
                  </a:cubicBezTo>
                  <a:cubicBezTo>
                    <a:pt x="50" y="251"/>
                    <a:pt x="35" y="246"/>
                    <a:pt x="25" y="243"/>
                  </a:cubicBezTo>
                  <a:cubicBezTo>
                    <a:pt x="0" y="187"/>
                    <a:pt x="32" y="124"/>
                    <a:pt x="58" y="80"/>
                  </a:cubicBezTo>
                  <a:cubicBezTo>
                    <a:pt x="67" y="66"/>
                    <a:pt x="78" y="50"/>
                    <a:pt x="86" y="43"/>
                  </a:cubicBezTo>
                  <a:cubicBezTo>
                    <a:pt x="97" y="30"/>
                    <a:pt x="126" y="5"/>
                    <a:pt x="141" y="4"/>
                  </a:cubicBezTo>
                  <a:cubicBezTo>
                    <a:pt x="151" y="0"/>
                    <a:pt x="161" y="1"/>
                    <a:pt x="170" y="9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34"/>
            <p:cNvSpPr>
              <a:spLocks/>
            </p:cNvSpPr>
            <p:nvPr/>
          </p:nvSpPr>
          <p:spPr bwMode="auto">
            <a:xfrm>
              <a:off x="4111626" y="1781175"/>
              <a:ext cx="531813" cy="768350"/>
            </a:xfrm>
            <a:custGeom>
              <a:avLst/>
              <a:gdLst>
                <a:gd name="T0" fmla="*/ 107 w 142"/>
                <a:gd name="T1" fmla="*/ 5 h 205"/>
                <a:gd name="T2" fmla="*/ 105 w 142"/>
                <a:gd name="T3" fmla="*/ 24 h 205"/>
                <a:gd name="T4" fmla="*/ 59 w 142"/>
                <a:gd name="T5" fmla="*/ 52 h 205"/>
                <a:gd name="T6" fmla="*/ 25 w 142"/>
                <a:gd name="T7" fmla="*/ 159 h 205"/>
                <a:gd name="T8" fmla="*/ 100 w 142"/>
                <a:gd name="T9" fmla="*/ 171 h 205"/>
                <a:gd name="T10" fmla="*/ 142 w 142"/>
                <a:gd name="T11" fmla="*/ 150 h 205"/>
                <a:gd name="T12" fmla="*/ 105 w 142"/>
                <a:gd name="T13" fmla="*/ 182 h 205"/>
                <a:gd name="T14" fmla="*/ 51 w 142"/>
                <a:gd name="T15" fmla="*/ 204 h 205"/>
                <a:gd name="T16" fmla="*/ 26 w 142"/>
                <a:gd name="T17" fmla="*/ 202 h 205"/>
                <a:gd name="T18" fmla="*/ 30 w 142"/>
                <a:gd name="T19" fmla="*/ 74 h 205"/>
                <a:gd name="T20" fmla="*/ 47 w 142"/>
                <a:gd name="T21" fmla="*/ 42 h 205"/>
                <a:gd name="T22" fmla="*/ 84 w 142"/>
                <a:gd name="T23" fmla="*/ 5 h 205"/>
                <a:gd name="T24" fmla="*/ 107 w 142"/>
                <a:gd name="T25" fmla="*/ 5 h 20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42"/>
                <a:gd name="T40" fmla="*/ 0 h 205"/>
                <a:gd name="T41" fmla="*/ 142 w 142"/>
                <a:gd name="T42" fmla="*/ 205 h 20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42" h="205">
                  <a:moveTo>
                    <a:pt x="107" y="5"/>
                  </a:moveTo>
                  <a:cubicBezTo>
                    <a:pt x="114" y="10"/>
                    <a:pt x="109" y="20"/>
                    <a:pt x="105" y="24"/>
                  </a:cubicBezTo>
                  <a:cubicBezTo>
                    <a:pt x="82" y="24"/>
                    <a:pt x="72" y="36"/>
                    <a:pt x="59" y="52"/>
                  </a:cubicBezTo>
                  <a:cubicBezTo>
                    <a:pt x="45" y="70"/>
                    <a:pt x="19" y="129"/>
                    <a:pt x="25" y="159"/>
                  </a:cubicBezTo>
                  <a:cubicBezTo>
                    <a:pt x="36" y="198"/>
                    <a:pt x="74" y="184"/>
                    <a:pt x="100" y="171"/>
                  </a:cubicBezTo>
                  <a:cubicBezTo>
                    <a:pt x="113" y="164"/>
                    <a:pt x="140" y="130"/>
                    <a:pt x="142" y="150"/>
                  </a:cubicBezTo>
                  <a:cubicBezTo>
                    <a:pt x="142" y="161"/>
                    <a:pt x="120" y="178"/>
                    <a:pt x="105" y="182"/>
                  </a:cubicBezTo>
                  <a:cubicBezTo>
                    <a:pt x="86" y="190"/>
                    <a:pt x="74" y="197"/>
                    <a:pt x="51" y="204"/>
                  </a:cubicBezTo>
                  <a:cubicBezTo>
                    <a:pt x="46" y="205"/>
                    <a:pt x="33" y="204"/>
                    <a:pt x="26" y="202"/>
                  </a:cubicBezTo>
                  <a:cubicBezTo>
                    <a:pt x="0" y="163"/>
                    <a:pt x="16" y="111"/>
                    <a:pt x="30" y="74"/>
                  </a:cubicBezTo>
                  <a:cubicBezTo>
                    <a:pt x="35" y="62"/>
                    <a:pt x="42" y="48"/>
                    <a:pt x="47" y="42"/>
                  </a:cubicBezTo>
                  <a:cubicBezTo>
                    <a:pt x="54" y="30"/>
                    <a:pt x="73" y="8"/>
                    <a:pt x="84" y="5"/>
                  </a:cubicBezTo>
                  <a:cubicBezTo>
                    <a:pt x="92" y="1"/>
                    <a:pt x="100" y="0"/>
                    <a:pt x="107" y="5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35"/>
            <p:cNvSpPr>
              <a:spLocks noEditPoints="1"/>
            </p:cNvSpPr>
            <p:nvPr/>
          </p:nvSpPr>
          <p:spPr bwMode="auto">
            <a:xfrm>
              <a:off x="1757363" y="1739900"/>
              <a:ext cx="633413" cy="974725"/>
            </a:xfrm>
            <a:custGeom>
              <a:avLst/>
              <a:gdLst>
                <a:gd name="T0" fmla="*/ 124 w 169"/>
                <a:gd name="T1" fmla="*/ 1 h 260"/>
                <a:gd name="T2" fmla="*/ 141 w 169"/>
                <a:gd name="T3" fmla="*/ 144 h 260"/>
                <a:gd name="T4" fmla="*/ 168 w 169"/>
                <a:gd name="T5" fmla="*/ 151 h 260"/>
                <a:gd name="T6" fmla="*/ 142 w 169"/>
                <a:gd name="T7" fmla="*/ 159 h 260"/>
                <a:gd name="T8" fmla="*/ 157 w 169"/>
                <a:gd name="T9" fmla="*/ 253 h 260"/>
                <a:gd name="T10" fmla="*/ 138 w 169"/>
                <a:gd name="T11" fmla="*/ 217 h 260"/>
                <a:gd name="T12" fmla="*/ 125 w 169"/>
                <a:gd name="T13" fmla="*/ 162 h 260"/>
                <a:gd name="T14" fmla="*/ 55 w 169"/>
                <a:gd name="T15" fmla="*/ 176 h 260"/>
                <a:gd name="T16" fmla="*/ 8 w 169"/>
                <a:gd name="T17" fmla="*/ 238 h 260"/>
                <a:gd name="T18" fmla="*/ 19 w 169"/>
                <a:gd name="T19" fmla="*/ 192 h 260"/>
                <a:gd name="T20" fmla="*/ 0 w 169"/>
                <a:gd name="T21" fmla="*/ 183 h 260"/>
                <a:gd name="T22" fmla="*/ 26 w 169"/>
                <a:gd name="T23" fmla="*/ 164 h 260"/>
                <a:gd name="T24" fmla="*/ 90 w 169"/>
                <a:gd name="T25" fmla="*/ 1 h 260"/>
                <a:gd name="T26" fmla="*/ 99 w 169"/>
                <a:gd name="T27" fmla="*/ 9 h 260"/>
                <a:gd name="T28" fmla="*/ 124 w 169"/>
                <a:gd name="T29" fmla="*/ 1 h 260"/>
                <a:gd name="T30" fmla="*/ 64 w 169"/>
                <a:gd name="T31" fmla="*/ 155 h 260"/>
                <a:gd name="T32" fmla="*/ 124 w 169"/>
                <a:gd name="T33" fmla="*/ 145 h 260"/>
                <a:gd name="T34" fmla="*/ 111 w 169"/>
                <a:gd name="T35" fmla="*/ 37 h 260"/>
                <a:gd name="T36" fmla="*/ 106 w 169"/>
                <a:gd name="T37" fmla="*/ 34 h 260"/>
                <a:gd name="T38" fmla="*/ 64 w 169"/>
                <a:gd name="T39" fmla="*/ 155 h 260"/>
                <a:gd name="T40" fmla="*/ 46 w 169"/>
                <a:gd name="T41" fmla="*/ 163 h 260"/>
                <a:gd name="T42" fmla="*/ 83 w 169"/>
                <a:gd name="T43" fmla="*/ 47 h 260"/>
                <a:gd name="T44" fmla="*/ 46 w 169"/>
                <a:gd name="T45" fmla="*/ 163 h 26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9"/>
                <a:gd name="T70" fmla="*/ 0 h 260"/>
                <a:gd name="T71" fmla="*/ 169 w 169"/>
                <a:gd name="T72" fmla="*/ 260 h 26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9" h="260">
                  <a:moveTo>
                    <a:pt x="124" y="1"/>
                  </a:moveTo>
                  <a:cubicBezTo>
                    <a:pt x="133" y="46"/>
                    <a:pt x="138" y="95"/>
                    <a:pt x="141" y="144"/>
                  </a:cubicBezTo>
                  <a:cubicBezTo>
                    <a:pt x="149" y="142"/>
                    <a:pt x="169" y="137"/>
                    <a:pt x="168" y="151"/>
                  </a:cubicBezTo>
                  <a:cubicBezTo>
                    <a:pt x="167" y="163"/>
                    <a:pt x="155" y="160"/>
                    <a:pt x="142" y="159"/>
                  </a:cubicBezTo>
                  <a:cubicBezTo>
                    <a:pt x="139" y="195"/>
                    <a:pt x="169" y="229"/>
                    <a:pt x="157" y="253"/>
                  </a:cubicBezTo>
                  <a:cubicBezTo>
                    <a:pt x="135" y="251"/>
                    <a:pt x="141" y="239"/>
                    <a:pt x="138" y="217"/>
                  </a:cubicBezTo>
                  <a:cubicBezTo>
                    <a:pt x="134" y="197"/>
                    <a:pt x="126" y="184"/>
                    <a:pt x="125" y="162"/>
                  </a:cubicBezTo>
                  <a:cubicBezTo>
                    <a:pt x="102" y="168"/>
                    <a:pt x="73" y="167"/>
                    <a:pt x="55" y="176"/>
                  </a:cubicBezTo>
                  <a:cubicBezTo>
                    <a:pt x="50" y="205"/>
                    <a:pt x="45" y="260"/>
                    <a:pt x="8" y="238"/>
                  </a:cubicBezTo>
                  <a:cubicBezTo>
                    <a:pt x="13" y="226"/>
                    <a:pt x="15" y="207"/>
                    <a:pt x="19" y="192"/>
                  </a:cubicBezTo>
                  <a:cubicBezTo>
                    <a:pt x="14" y="190"/>
                    <a:pt x="1" y="193"/>
                    <a:pt x="0" y="183"/>
                  </a:cubicBezTo>
                  <a:cubicBezTo>
                    <a:pt x="1" y="169"/>
                    <a:pt x="11" y="165"/>
                    <a:pt x="26" y="164"/>
                  </a:cubicBezTo>
                  <a:cubicBezTo>
                    <a:pt x="48" y="114"/>
                    <a:pt x="58" y="47"/>
                    <a:pt x="90" y="1"/>
                  </a:cubicBezTo>
                  <a:cubicBezTo>
                    <a:pt x="97" y="1"/>
                    <a:pt x="94" y="8"/>
                    <a:pt x="99" y="9"/>
                  </a:cubicBezTo>
                  <a:cubicBezTo>
                    <a:pt x="104" y="2"/>
                    <a:pt x="109" y="0"/>
                    <a:pt x="124" y="1"/>
                  </a:cubicBezTo>
                  <a:close/>
                  <a:moveTo>
                    <a:pt x="64" y="155"/>
                  </a:moveTo>
                  <a:cubicBezTo>
                    <a:pt x="87" y="152"/>
                    <a:pt x="106" y="149"/>
                    <a:pt x="124" y="145"/>
                  </a:cubicBezTo>
                  <a:cubicBezTo>
                    <a:pt x="128" y="104"/>
                    <a:pt x="121" y="69"/>
                    <a:pt x="111" y="37"/>
                  </a:cubicBezTo>
                  <a:cubicBezTo>
                    <a:pt x="111" y="34"/>
                    <a:pt x="109" y="34"/>
                    <a:pt x="106" y="34"/>
                  </a:cubicBezTo>
                  <a:cubicBezTo>
                    <a:pt x="95" y="77"/>
                    <a:pt x="78" y="112"/>
                    <a:pt x="64" y="155"/>
                  </a:cubicBezTo>
                  <a:close/>
                  <a:moveTo>
                    <a:pt x="46" y="163"/>
                  </a:moveTo>
                  <a:cubicBezTo>
                    <a:pt x="59" y="125"/>
                    <a:pt x="80" y="83"/>
                    <a:pt x="83" y="47"/>
                  </a:cubicBezTo>
                  <a:cubicBezTo>
                    <a:pt x="70" y="82"/>
                    <a:pt x="52" y="124"/>
                    <a:pt x="46" y="163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7113735" y="8919297"/>
            <a:ext cx="5495014" cy="1929857"/>
            <a:chOff x="1162050" y="4419601"/>
            <a:chExt cx="3735388" cy="1130300"/>
          </a:xfrm>
        </p:grpSpPr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4373563" y="4419601"/>
              <a:ext cx="523875" cy="933450"/>
            </a:xfrm>
            <a:custGeom>
              <a:avLst/>
              <a:gdLst/>
              <a:ahLst/>
              <a:cxnLst>
                <a:cxn ang="0">
                  <a:pos x="104" y="9"/>
                </a:cxn>
                <a:cxn ang="0">
                  <a:pos x="101" y="17"/>
                </a:cxn>
                <a:cxn ang="0">
                  <a:pos x="100" y="42"/>
                </a:cxn>
                <a:cxn ang="0">
                  <a:pos x="102" y="53"/>
                </a:cxn>
                <a:cxn ang="0">
                  <a:pos x="70" y="75"/>
                </a:cxn>
                <a:cxn ang="0">
                  <a:pos x="99" y="72"/>
                </a:cxn>
                <a:cxn ang="0">
                  <a:pos x="95" y="113"/>
                </a:cxn>
                <a:cxn ang="0">
                  <a:pos x="71" y="117"/>
                </a:cxn>
                <a:cxn ang="0">
                  <a:pos x="69" y="129"/>
                </a:cxn>
                <a:cxn ang="0">
                  <a:pos x="96" y="128"/>
                </a:cxn>
                <a:cxn ang="0">
                  <a:pos x="99" y="139"/>
                </a:cxn>
                <a:cxn ang="0">
                  <a:pos x="95" y="152"/>
                </a:cxn>
                <a:cxn ang="0">
                  <a:pos x="92" y="177"/>
                </a:cxn>
                <a:cxn ang="0">
                  <a:pos x="85" y="171"/>
                </a:cxn>
                <a:cxn ang="0">
                  <a:pos x="47" y="176"/>
                </a:cxn>
                <a:cxn ang="0">
                  <a:pos x="10" y="184"/>
                </a:cxn>
                <a:cxn ang="0">
                  <a:pos x="6" y="179"/>
                </a:cxn>
                <a:cxn ang="0">
                  <a:pos x="0" y="179"/>
                </a:cxn>
                <a:cxn ang="0">
                  <a:pos x="6" y="10"/>
                </a:cxn>
                <a:cxn ang="0">
                  <a:pos x="21" y="11"/>
                </a:cxn>
                <a:cxn ang="0">
                  <a:pos x="73" y="10"/>
                </a:cxn>
                <a:cxn ang="0">
                  <a:pos x="104" y="9"/>
                </a:cxn>
                <a:cxn ang="0">
                  <a:pos x="17" y="19"/>
                </a:cxn>
                <a:cxn ang="0">
                  <a:pos x="21" y="27"/>
                </a:cxn>
                <a:cxn ang="0">
                  <a:pos x="13" y="83"/>
                </a:cxn>
                <a:cxn ang="0">
                  <a:pos x="12" y="154"/>
                </a:cxn>
                <a:cxn ang="0">
                  <a:pos x="16" y="157"/>
                </a:cxn>
                <a:cxn ang="0">
                  <a:pos x="9" y="175"/>
                </a:cxn>
                <a:cxn ang="0">
                  <a:pos x="49" y="168"/>
                </a:cxn>
                <a:cxn ang="0">
                  <a:pos x="77" y="164"/>
                </a:cxn>
                <a:cxn ang="0">
                  <a:pos x="87" y="165"/>
                </a:cxn>
                <a:cxn ang="0">
                  <a:pos x="89" y="138"/>
                </a:cxn>
                <a:cxn ang="0">
                  <a:pos x="60" y="135"/>
                </a:cxn>
                <a:cxn ang="0">
                  <a:pos x="58" y="112"/>
                </a:cxn>
                <a:cxn ang="0">
                  <a:pos x="92" y="104"/>
                </a:cxn>
                <a:cxn ang="0">
                  <a:pos x="90" y="81"/>
                </a:cxn>
                <a:cxn ang="0">
                  <a:pos x="62" y="83"/>
                </a:cxn>
                <a:cxn ang="0">
                  <a:pos x="60" y="58"/>
                </a:cxn>
                <a:cxn ang="0">
                  <a:pos x="65" y="52"/>
                </a:cxn>
                <a:cxn ang="0">
                  <a:pos x="93" y="50"/>
                </a:cxn>
                <a:cxn ang="0">
                  <a:pos x="92" y="12"/>
                </a:cxn>
                <a:cxn ang="0">
                  <a:pos x="17" y="19"/>
                </a:cxn>
                <a:cxn ang="0">
                  <a:pos x="11" y="23"/>
                </a:cxn>
                <a:cxn ang="0">
                  <a:pos x="15" y="22"/>
                </a:cxn>
                <a:cxn ang="0">
                  <a:pos x="11" y="19"/>
                </a:cxn>
                <a:cxn ang="0">
                  <a:pos x="11" y="23"/>
                </a:cxn>
                <a:cxn ang="0">
                  <a:pos x="7" y="148"/>
                </a:cxn>
                <a:cxn ang="0">
                  <a:pos x="6" y="138"/>
                </a:cxn>
                <a:cxn ang="0">
                  <a:pos x="7" y="148"/>
                </a:cxn>
              </a:cxnLst>
              <a:rect l="0" t="0" r="r" b="b"/>
              <a:pathLst>
                <a:path w="104" h="185">
                  <a:moveTo>
                    <a:pt x="104" y="9"/>
                  </a:moveTo>
                  <a:cubicBezTo>
                    <a:pt x="104" y="13"/>
                    <a:pt x="101" y="14"/>
                    <a:pt x="101" y="17"/>
                  </a:cubicBezTo>
                  <a:cubicBezTo>
                    <a:pt x="101" y="25"/>
                    <a:pt x="99" y="35"/>
                    <a:pt x="100" y="42"/>
                  </a:cubicBezTo>
                  <a:cubicBezTo>
                    <a:pt x="100" y="47"/>
                    <a:pt x="104" y="49"/>
                    <a:pt x="102" y="53"/>
                  </a:cubicBezTo>
                  <a:cubicBezTo>
                    <a:pt x="96" y="64"/>
                    <a:pt x="65" y="50"/>
                    <a:pt x="70" y="75"/>
                  </a:cubicBezTo>
                  <a:cubicBezTo>
                    <a:pt x="77" y="78"/>
                    <a:pt x="90" y="71"/>
                    <a:pt x="99" y="72"/>
                  </a:cubicBezTo>
                  <a:cubicBezTo>
                    <a:pt x="98" y="85"/>
                    <a:pt x="102" y="105"/>
                    <a:pt x="95" y="113"/>
                  </a:cubicBezTo>
                  <a:cubicBezTo>
                    <a:pt x="87" y="115"/>
                    <a:pt x="78" y="115"/>
                    <a:pt x="71" y="117"/>
                  </a:cubicBezTo>
                  <a:cubicBezTo>
                    <a:pt x="70" y="121"/>
                    <a:pt x="69" y="124"/>
                    <a:pt x="69" y="129"/>
                  </a:cubicBezTo>
                  <a:cubicBezTo>
                    <a:pt x="77" y="134"/>
                    <a:pt x="86" y="128"/>
                    <a:pt x="96" y="128"/>
                  </a:cubicBezTo>
                  <a:cubicBezTo>
                    <a:pt x="98" y="134"/>
                    <a:pt x="93" y="135"/>
                    <a:pt x="99" y="139"/>
                  </a:cubicBezTo>
                  <a:cubicBezTo>
                    <a:pt x="98" y="144"/>
                    <a:pt x="96" y="147"/>
                    <a:pt x="95" y="152"/>
                  </a:cubicBezTo>
                  <a:cubicBezTo>
                    <a:pt x="93" y="161"/>
                    <a:pt x="99" y="172"/>
                    <a:pt x="92" y="177"/>
                  </a:cubicBezTo>
                  <a:cubicBezTo>
                    <a:pt x="87" y="177"/>
                    <a:pt x="87" y="173"/>
                    <a:pt x="85" y="171"/>
                  </a:cubicBezTo>
                  <a:cubicBezTo>
                    <a:pt x="77" y="177"/>
                    <a:pt x="62" y="174"/>
                    <a:pt x="47" y="176"/>
                  </a:cubicBezTo>
                  <a:cubicBezTo>
                    <a:pt x="34" y="177"/>
                    <a:pt x="22" y="185"/>
                    <a:pt x="10" y="184"/>
                  </a:cubicBezTo>
                  <a:cubicBezTo>
                    <a:pt x="8" y="184"/>
                    <a:pt x="6" y="183"/>
                    <a:pt x="6" y="179"/>
                  </a:cubicBezTo>
                  <a:cubicBezTo>
                    <a:pt x="3" y="180"/>
                    <a:pt x="2" y="179"/>
                    <a:pt x="0" y="179"/>
                  </a:cubicBezTo>
                  <a:cubicBezTo>
                    <a:pt x="3" y="127"/>
                    <a:pt x="4" y="69"/>
                    <a:pt x="6" y="10"/>
                  </a:cubicBezTo>
                  <a:cubicBezTo>
                    <a:pt x="13" y="8"/>
                    <a:pt x="13" y="6"/>
                    <a:pt x="21" y="11"/>
                  </a:cubicBezTo>
                  <a:cubicBezTo>
                    <a:pt x="35" y="9"/>
                    <a:pt x="55" y="11"/>
                    <a:pt x="73" y="10"/>
                  </a:cubicBezTo>
                  <a:cubicBezTo>
                    <a:pt x="85" y="9"/>
                    <a:pt x="97" y="0"/>
                    <a:pt x="104" y="9"/>
                  </a:cubicBezTo>
                  <a:close/>
                  <a:moveTo>
                    <a:pt x="17" y="19"/>
                  </a:moveTo>
                  <a:cubicBezTo>
                    <a:pt x="18" y="22"/>
                    <a:pt x="21" y="23"/>
                    <a:pt x="21" y="27"/>
                  </a:cubicBezTo>
                  <a:cubicBezTo>
                    <a:pt x="12" y="39"/>
                    <a:pt x="14" y="61"/>
                    <a:pt x="13" y="83"/>
                  </a:cubicBezTo>
                  <a:cubicBezTo>
                    <a:pt x="12" y="108"/>
                    <a:pt x="14" y="132"/>
                    <a:pt x="12" y="154"/>
                  </a:cubicBezTo>
                  <a:cubicBezTo>
                    <a:pt x="13" y="156"/>
                    <a:pt x="17" y="154"/>
                    <a:pt x="16" y="157"/>
                  </a:cubicBezTo>
                  <a:cubicBezTo>
                    <a:pt x="15" y="164"/>
                    <a:pt x="17" y="174"/>
                    <a:pt x="9" y="175"/>
                  </a:cubicBezTo>
                  <a:cubicBezTo>
                    <a:pt x="23" y="180"/>
                    <a:pt x="36" y="170"/>
                    <a:pt x="49" y="168"/>
                  </a:cubicBezTo>
                  <a:cubicBezTo>
                    <a:pt x="58" y="166"/>
                    <a:pt x="68" y="169"/>
                    <a:pt x="77" y="164"/>
                  </a:cubicBezTo>
                  <a:cubicBezTo>
                    <a:pt x="81" y="164"/>
                    <a:pt x="83" y="166"/>
                    <a:pt x="87" y="165"/>
                  </a:cubicBezTo>
                  <a:cubicBezTo>
                    <a:pt x="88" y="156"/>
                    <a:pt x="89" y="146"/>
                    <a:pt x="89" y="138"/>
                  </a:cubicBezTo>
                  <a:cubicBezTo>
                    <a:pt x="81" y="136"/>
                    <a:pt x="64" y="144"/>
                    <a:pt x="60" y="135"/>
                  </a:cubicBezTo>
                  <a:cubicBezTo>
                    <a:pt x="63" y="125"/>
                    <a:pt x="58" y="124"/>
                    <a:pt x="58" y="112"/>
                  </a:cubicBezTo>
                  <a:cubicBezTo>
                    <a:pt x="68" y="108"/>
                    <a:pt x="84" y="110"/>
                    <a:pt x="92" y="104"/>
                  </a:cubicBezTo>
                  <a:cubicBezTo>
                    <a:pt x="90" y="94"/>
                    <a:pt x="93" y="90"/>
                    <a:pt x="90" y="81"/>
                  </a:cubicBezTo>
                  <a:cubicBezTo>
                    <a:pt x="80" y="81"/>
                    <a:pt x="72" y="86"/>
                    <a:pt x="62" y="83"/>
                  </a:cubicBezTo>
                  <a:cubicBezTo>
                    <a:pt x="61" y="76"/>
                    <a:pt x="63" y="65"/>
                    <a:pt x="60" y="58"/>
                  </a:cubicBezTo>
                  <a:cubicBezTo>
                    <a:pt x="62" y="55"/>
                    <a:pt x="64" y="54"/>
                    <a:pt x="65" y="52"/>
                  </a:cubicBezTo>
                  <a:cubicBezTo>
                    <a:pt x="76" y="53"/>
                    <a:pt x="83" y="50"/>
                    <a:pt x="93" y="50"/>
                  </a:cubicBezTo>
                  <a:cubicBezTo>
                    <a:pt x="93" y="38"/>
                    <a:pt x="96" y="24"/>
                    <a:pt x="92" y="12"/>
                  </a:cubicBezTo>
                  <a:cubicBezTo>
                    <a:pt x="69" y="17"/>
                    <a:pt x="40" y="15"/>
                    <a:pt x="17" y="19"/>
                  </a:cubicBezTo>
                  <a:close/>
                  <a:moveTo>
                    <a:pt x="11" y="23"/>
                  </a:moveTo>
                  <a:cubicBezTo>
                    <a:pt x="13" y="23"/>
                    <a:pt x="13" y="22"/>
                    <a:pt x="15" y="22"/>
                  </a:cubicBezTo>
                  <a:cubicBezTo>
                    <a:pt x="15" y="20"/>
                    <a:pt x="14" y="19"/>
                    <a:pt x="11" y="19"/>
                  </a:cubicBezTo>
                  <a:cubicBezTo>
                    <a:pt x="11" y="20"/>
                    <a:pt x="11" y="22"/>
                    <a:pt x="11" y="23"/>
                  </a:cubicBezTo>
                  <a:close/>
                  <a:moveTo>
                    <a:pt x="7" y="148"/>
                  </a:moveTo>
                  <a:cubicBezTo>
                    <a:pt x="7" y="145"/>
                    <a:pt x="8" y="136"/>
                    <a:pt x="6" y="138"/>
                  </a:cubicBezTo>
                  <a:cubicBezTo>
                    <a:pt x="7" y="141"/>
                    <a:pt x="6" y="150"/>
                    <a:pt x="7" y="148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1312863" y="4681538"/>
              <a:ext cx="252413" cy="273050"/>
            </a:xfrm>
            <a:custGeom>
              <a:avLst/>
              <a:gdLst/>
              <a:ahLst/>
              <a:cxnLst>
                <a:cxn ang="0">
                  <a:pos x="29" y="5"/>
                </a:cxn>
                <a:cxn ang="0">
                  <a:pos x="42" y="34"/>
                </a:cxn>
                <a:cxn ang="0">
                  <a:pos x="38" y="41"/>
                </a:cxn>
                <a:cxn ang="0">
                  <a:pos x="11" y="18"/>
                </a:cxn>
                <a:cxn ang="0">
                  <a:pos x="12" y="16"/>
                </a:cxn>
                <a:cxn ang="0">
                  <a:pos x="29" y="5"/>
                </a:cxn>
                <a:cxn ang="0">
                  <a:pos x="41" y="19"/>
                </a:cxn>
                <a:cxn ang="0">
                  <a:pos x="37" y="12"/>
                </a:cxn>
                <a:cxn ang="0">
                  <a:pos x="19" y="35"/>
                </a:cxn>
                <a:cxn ang="0">
                  <a:pos x="41" y="19"/>
                </a:cxn>
              </a:cxnLst>
              <a:rect l="0" t="0" r="r" b="b"/>
              <a:pathLst>
                <a:path w="50" h="54">
                  <a:moveTo>
                    <a:pt x="29" y="5"/>
                  </a:moveTo>
                  <a:cubicBezTo>
                    <a:pt x="49" y="0"/>
                    <a:pt x="50" y="21"/>
                    <a:pt x="42" y="34"/>
                  </a:cubicBezTo>
                  <a:cubicBezTo>
                    <a:pt x="41" y="36"/>
                    <a:pt x="38" y="41"/>
                    <a:pt x="38" y="41"/>
                  </a:cubicBezTo>
                  <a:cubicBezTo>
                    <a:pt x="25" y="54"/>
                    <a:pt x="0" y="40"/>
                    <a:pt x="11" y="18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4" y="13"/>
                    <a:pt x="23" y="6"/>
                    <a:pt x="29" y="5"/>
                  </a:cubicBezTo>
                  <a:close/>
                  <a:moveTo>
                    <a:pt x="41" y="19"/>
                  </a:moveTo>
                  <a:cubicBezTo>
                    <a:pt x="39" y="17"/>
                    <a:pt x="39" y="14"/>
                    <a:pt x="37" y="12"/>
                  </a:cubicBezTo>
                  <a:cubicBezTo>
                    <a:pt x="26" y="15"/>
                    <a:pt x="19" y="21"/>
                    <a:pt x="19" y="35"/>
                  </a:cubicBezTo>
                  <a:cubicBezTo>
                    <a:pt x="31" y="44"/>
                    <a:pt x="39" y="29"/>
                    <a:pt x="41" y="19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1778000" y="4702176"/>
              <a:ext cx="192088" cy="217488"/>
            </a:xfrm>
            <a:custGeom>
              <a:avLst/>
              <a:gdLst/>
              <a:ahLst/>
              <a:cxnLst>
                <a:cxn ang="0">
                  <a:pos x="36" y="9"/>
                </a:cxn>
                <a:cxn ang="0">
                  <a:pos x="18" y="43"/>
                </a:cxn>
                <a:cxn ang="0">
                  <a:pos x="0" y="25"/>
                </a:cxn>
                <a:cxn ang="0">
                  <a:pos x="15" y="3"/>
                </a:cxn>
                <a:cxn ang="0">
                  <a:pos x="36" y="9"/>
                </a:cxn>
                <a:cxn ang="0">
                  <a:pos x="21" y="9"/>
                </a:cxn>
                <a:cxn ang="0">
                  <a:pos x="10" y="27"/>
                </a:cxn>
                <a:cxn ang="0">
                  <a:pos x="21" y="35"/>
                </a:cxn>
                <a:cxn ang="0">
                  <a:pos x="21" y="9"/>
                </a:cxn>
              </a:cxnLst>
              <a:rect l="0" t="0" r="r" b="b"/>
              <a:pathLst>
                <a:path w="38" h="43">
                  <a:moveTo>
                    <a:pt x="36" y="9"/>
                  </a:moveTo>
                  <a:cubicBezTo>
                    <a:pt x="38" y="24"/>
                    <a:pt x="31" y="42"/>
                    <a:pt x="18" y="43"/>
                  </a:cubicBezTo>
                  <a:cubicBezTo>
                    <a:pt x="9" y="43"/>
                    <a:pt x="0" y="33"/>
                    <a:pt x="0" y="25"/>
                  </a:cubicBezTo>
                  <a:cubicBezTo>
                    <a:pt x="0" y="17"/>
                    <a:pt x="8" y="5"/>
                    <a:pt x="15" y="3"/>
                  </a:cubicBezTo>
                  <a:cubicBezTo>
                    <a:pt x="22" y="0"/>
                    <a:pt x="28" y="4"/>
                    <a:pt x="36" y="9"/>
                  </a:cubicBezTo>
                  <a:close/>
                  <a:moveTo>
                    <a:pt x="21" y="9"/>
                  </a:moveTo>
                  <a:cubicBezTo>
                    <a:pt x="17" y="10"/>
                    <a:pt x="9" y="23"/>
                    <a:pt x="10" y="27"/>
                  </a:cubicBezTo>
                  <a:cubicBezTo>
                    <a:pt x="11" y="32"/>
                    <a:pt x="16" y="32"/>
                    <a:pt x="21" y="35"/>
                  </a:cubicBezTo>
                  <a:cubicBezTo>
                    <a:pt x="29" y="31"/>
                    <a:pt x="34" y="8"/>
                    <a:pt x="21" y="9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/>
            <p:cNvSpPr>
              <a:spLocks noEditPoints="1"/>
            </p:cNvSpPr>
            <p:nvPr/>
          </p:nvSpPr>
          <p:spPr bwMode="auto">
            <a:xfrm>
              <a:off x="2227263" y="4706938"/>
              <a:ext cx="201613" cy="227013"/>
            </a:xfrm>
            <a:custGeom>
              <a:avLst/>
              <a:gdLst/>
              <a:ahLst/>
              <a:cxnLst>
                <a:cxn ang="0">
                  <a:pos x="33" y="1"/>
                </a:cxn>
                <a:cxn ang="0">
                  <a:pos x="40" y="16"/>
                </a:cxn>
                <a:cxn ang="0">
                  <a:pos x="20" y="45"/>
                </a:cxn>
                <a:cxn ang="0">
                  <a:pos x="10" y="44"/>
                </a:cxn>
                <a:cxn ang="0">
                  <a:pos x="4" y="14"/>
                </a:cxn>
                <a:cxn ang="0">
                  <a:pos x="33" y="1"/>
                </a:cxn>
                <a:cxn ang="0">
                  <a:pos x="11" y="24"/>
                </a:cxn>
                <a:cxn ang="0">
                  <a:pos x="13" y="36"/>
                </a:cxn>
                <a:cxn ang="0">
                  <a:pos x="33" y="12"/>
                </a:cxn>
                <a:cxn ang="0">
                  <a:pos x="11" y="24"/>
                </a:cxn>
              </a:cxnLst>
              <a:rect l="0" t="0" r="r" b="b"/>
              <a:pathLst>
                <a:path w="40" h="45">
                  <a:moveTo>
                    <a:pt x="33" y="1"/>
                  </a:moveTo>
                  <a:cubicBezTo>
                    <a:pt x="37" y="4"/>
                    <a:pt x="40" y="9"/>
                    <a:pt x="40" y="16"/>
                  </a:cubicBezTo>
                  <a:cubicBezTo>
                    <a:pt x="39" y="23"/>
                    <a:pt x="27" y="43"/>
                    <a:pt x="20" y="45"/>
                  </a:cubicBezTo>
                  <a:cubicBezTo>
                    <a:pt x="16" y="45"/>
                    <a:pt x="13" y="43"/>
                    <a:pt x="10" y="44"/>
                  </a:cubicBezTo>
                  <a:cubicBezTo>
                    <a:pt x="2" y="36"/>
                    <a:pt x="0" y="27"/>
                    <a:pt x="4" y="14"/>
                  </a:cubicBezTo>
                  <a:cubicBezTo>
                    <a:pt x="11" y="7"/>
                    <a:pt x="19" y="0"/>
                    <a:pt x="33" y="1"/>
                  </a:cubicBezTo>
                  <a:close/>
                  <a:moveTo>
                    <a:pt x="11" y="24"/>
                  </a:moveTo>
                  <a:cubicBezTo>
                    <a:pt x="13" y="27"/>
                    <a:pt x="11" y="33"/>
                    <a:pt x="13" y="36"/>
                  </a:cubicBezTo>
                  <a:cubicBezTo>
                    <a:pt x="27" y="39"/>
                    <a:pt x="30" y="24"/>
                    <a:pt x="33" y="12"/>
                  </a:cubicBezTo>
                  <a:cubicBezTo>
                    <a:pt x="24" y="2"/>
                    <a:pt x="16" y="17"/>
                    <a:pt x="11" y="2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1162050" y="4470401"/>
              <a:ext cx="3186113" cy="1079500"/>
            </a:xfrm>
            <a:custGeom>
              <a:avLst/>
              <a:gdLst/>
              <a:ahLst/>
              <a:cxnLst>
                <a:cxn ang="0">
                  <a:pos x="602" y="63"/>
                </a:cxn>
                <a:cxn ang="0">
                  <a:pos x="619" y="153"/>
                </a:cxn>
                <a:cxn ang="0">
                  <a:pos x="525" y="162"/>
                </a:cxn>
                <a:cxn ang="0">
                  <a:pos x="465" y="165"/>
                </a:cxn>
                <a:cxn ang="0">
                  <a:pos x="436" y="174"/>
                </a:cxn>
                <a:cxn ang="0">
                  <a:pos x="348" y="90"/>
                </a:cxn>
                <a:cxn ang="0">
                  <a:pos x="353" y="144"/>
                </a:cxn>
                <a:cxn ang="0">
                  <a:pos x="282" y="181"/>
                </a:cxn>
                <a:cxn ang="0">
                  <a:pos x="217" y="186"/>
                </a:cxn>
                <a:cxn ang="0">
                  <a:pos x="121" y="167"/>
                </a:cxn>
                <a:cxn ang="0">
                  <a:pos x="84" y="193"/>
                </a:cxn>
                <a:cxn ang="0">
                  <a:pos x="62" y="206"/>
                </a:cxn>
                <a:cxn ang="0">
                  <a:pos x="10" y="27"/>
                </a:cxn>
                <a:cxn ang="0">
                  <a:pos x="118" y="20"/>
                </a:cxn>
                <a:cxn ang="0">
                  <a:pos x="138" y="117"/>
                </a:cxn>
                <a:cxn ang="0">
                  <a:pos x="233" y="123"/>
                </a:cxn>
                <a:cxn ang="0">
                  <a:pos x="244" y="19"/>
                </a:cxn>
                <a:cxn ang="0">
                  <a:pos x="187" y="159"/>
                </a:cxn>
                <a:cxn ang="0">
                  <a:pos x="178" y="149"/>
                </a:cxn>
                <a:cxn ang="0">
                  <a:pos x="196" y="42"/>
                </a:cxn>
                <a:cxn ang="0">
                  <a:pos x="220" y="10"/>
                </a:cxn>
                <a:cxn ang="0">
                  <a:pos x="353" y="12"/>
                </a:cxn>
                <a:cxn ang="0">
                  <a:pos x="400" y="173"/>
                </a:cxn>
                <a:cxn ang="0">
                  <a:pos x="462" y="65"/>
                </a:cxn>
                <a:cxn ang="0">
                  <a:pos x="425" y="10"/>
                </a:cxn>
                <a:cxn ang="0">
                  <a:pos x="523" y="9"/>
                </a:cxn>
                <a:cxn ang="0">
                  <a:pos x="598" y="4"/>
                </a:cxn>
                <a:cxn ang="0">
                  <a:pos x="522" y="121"/>
                </a:cxn>
                <a:cxn ang="0">
                  <a:pos x="603" y="56"/>
                </a:cxn>
                <a:cxn ang="0">
                  <a:pos x="609" y="15"/>
                </a:cxn>
                <a:cxn ang="0">
                  <a:pos x="274" y="124"/>
                </a:cxn>
                <a:cxn ang="0">
                  <a:pos x="307" y="141"/>
                </a:cxn>
                <a:cxn ang="0">
                  <a:pos x="338" y="28"/>
                </a:cxn>
                <a:cxn ang="0">
                  <a:pos x="469" y="62"/>
                </a:cxn>
                <a:cxn ang="0">
                  <a:pos x="474" y="169"/>
                </a:cxn>
                <a:cxn ang="0">
                  <a:pos x="515" y="17"/>
                </a:cxn>
                <a:cxn ang="0">
                  <a:pos x="184" y="151"/>
                </a:cxn>
                <a:cxn ang="0">
                  <a:pos x="343" y="20"/>
                </a:cxn>
                <a:cxn ang="0">
                  <a:pos x="60" y="107"/>
                </a:cxn>
                <a:cxn ang="0">
                  <a:pos x="106" y="70"/>
                </a:cxn>
                <a:cxn ang="0">
                  <a:pos x="18" y="203"/>
                </a:cxn>
                <a:cxn ang="0">
                  <a:pos x="60" y="107"/>
                </a:cxn>
                <a:cxn ang="0">
                  <a:pos x="102" y="81"/>
                </a:cxn>
                <a:cxn ang="0">
                  <a:pos x="115" y="191"/>
                </a:cxn>
                <a:cxn ang="0">
                  <a:pos x="129" y="112"/>
                </a:cxn>
                <a:cxn ang="0">
                  <a:pos x="24" y="32"/>
                </a:cxn>
                <a:cxn ang="0">
                  <a:pos x="21" y="39"/>
                </a:cxn>
                <a:cxn ang="0">
                  <a:pos x="96" y="88"/>
                </a:cxn>
                <a:cxn ang="0">
                  <a:pos x="398" y="90"/>
                </a:cxn>
                <a:cxn ang="0">
                  <a:pos x="611" y="110"/>
                </a:cxn>
                <a:cxn ang="0">
                  <a:pos x="465" y="149"/>
                </a:cxn>
                <a:cxn ang="0">
                  <a:pos x="17" y="142"/>
                </a:cxn>
                <a:cxn ang="0">
                  <a:pos x="16" y="156"/>
                </a:cxn>
                <a:cxn ang="0">
                  <a:pos x="15" y="168"/>
                </a:cxn>
              </a:cxnLst>
              <a:rect l="0" t="0" r="r" b="b"/>
              <a:pathLst>
                <a:path w="631" h="214">
                  <a:moveTo>
                    <a:pt x="619" y="8"/>
                  </a:moveTo>
                  <a:cubicBezTo>
                    <a:pt x="620" y="13"/>
                    <a:pt x="617" y="14"/>
                    <a:pt x="617" y="18"/>
                  </a:cubicBezTo>
                  <a:cubicBezTo>
                    <a:pt x="618" y="33"/>
                    <a:pt x="613" y="50"/>
                    <a:pt x="619" y="59"/>
                  </a:cubicBezTo>
                  <a:cubicBezTo>
                    <a:pt x="618" y="63"/>
                    <a:pt x="620" y="65"/>
                    <a:pt x="618" y="68"/>
                  </a:cubicBezTo>
                  <a:cubicBezTo>
                    <a:pt x="611" y="71"/>
                    <a:pt x="609" y="64"/>
                    <a:pt x="602" y="63"/>
                  </a:cubicBezTo>
                  <a:cubicBezTo>
                    <a:pt x="583" y="61"/>
                    <a:pt x="547" y="100"/>
                    <a:pt x="573" y="111"/>
                  </a:cubicBezTo>
                  <a:cubicBezTo>
                    <a:pt x="595" y="114"/>
                    <a:pt x="604" y="99"/>
                    <a:pt x="620" y="99"/>
                  </a:cubicBezTo>
                  <a:cubicBezTo>
                    <a:pt x="626" y="109"/>
                    <a:pt x="622" y="123"/>
                    <a:pt x="623" y="138"/>
                  </a:cubicBezTo>
                  <a:cubicBezTo>
                    <a:pt x="625" y="140"/>
                    <a:pt x="627" y="131"/>
                    <a:pt x="631" y="135"/>
                  </a:cubicBezTo>
                  <a:cubicBezTo>
                    <a:pt x="631" y="142"/>
                    <a:pt x="624" y="148"/>
                    <a:pt x="619" y="153"/>
                  </a:cubicBezTo>
                  <a:cubicBezTo>
                    <a:pt x="612" y="162"/>
                    <a:pt x="608" y="168"/>
                    <a:pt x="594" y="170"/>
                  </a:cubicBezTo>
                  <a:cubicBezTo>
                    <a:pt x="587" y="172"/>
                    <a:pt x="580" y="173"/>
                    <a:pt x="575" y="173"/>
                  </a:cubicBezTo>
                  <a:cubicBezTo>
                    <a:pt x="548" y="176"/>
                    <a:pt x="529" y="160"/>
                    <a:pt x="519" y="142"/>
                  </a:cubicBezTo>
                  <a:cubicBezTo>
                    <a:pt x="516" y="145"/>
                    <a:pt x="520" y="150"/>
                    <a:pt x="519" y="156"/>
                  </a:cubicBezTo>
                  <a:cubicBezTo>
                    <a:pt x="519" y="160"/>
                    <a:pt x="526" y="157"/>
                    <a:pt x="525" y="162"/>
                  </a:cubicBezTo>
                  <a:cubicBezTo>
                    <a:pt x="525" y="163"/>
                    <a:pt x="525" y="165"/>
                    <a:pt x="525" y="167"/>
                  </a:cubicBezTo>
                  <a:cubicBezTo>
                    <a:pt x="521" y="171"/>
                    <a:pt x="517" y="167"/>
                    <a:pt x="513" y="167"/>
                  </a:cubicBezTo>
                  <a:cubicBezTo>
                    <a:pt x="502" y="167"/>
                    <a:pt x="492" y="173"/>
                    <a:pt x="482" y="175"/>
                  </a:cubicBezTo>
                  <a:cubicBezTo>
                    <a:pt x="476" y="177"/>
                    <a:pt x="467" y="178"/>
                    <a:pt x="462" y="173"/>
                  </a:cubicBezTo>
                  <a:cubicBezTo>
                    <a:pt x="460" y="168"/>
                    <a:pt x="467" y="168"/>
                    <a:pt x="465" y="165"/>
                  </a:cubicBezTo>
                  <a:cubicBezTo>
                    <a:pt x="465" y="160"/>
                    <a:pt x="460" y="161"/>
                    <a:pt x="459" y="157"/>
                  </a:cubicBezTo>
                  <a:cubicBezTo>
                    <a:pt x="457" y="130"/>
                    <a:pt x="460" y="105"/>
                    <a:pt x="456" y="74"/>
                  </a:cubicBezTo>
                  <a:cubicBezTo>
                    <a:pt x="450" y="74"/>
                    <a:pt x="445" y="75"/>
                    <a:pt x="439" y="75"/>
                  </a:cubicBezTo>
                  <a:cubicBezTo>
                    <a:pt x="432" y="80"/>
                    <a:pt x="434" y="97"/>
                    <a:pt x="434" y="112"/>
                  </a:cubicBezTo>
                  <a:cubicBezTo>
                    <a:pt x="434" y="135"/>
                    <a:pt x="435" y="156"/>
                    <a:pt x="436" y="174"/>
                  </a:cubicBezTo>
                  <a:cubicBezTo>
                    <a:pt x="433" y="177"/>
                    <a:pt x="429" y="174"/>
                    <a:pt x="427" y="172"/>
                  </a:cubicBezTo>
                  <a:cubicBezTo>
                    <a:pt x="422" y="177"/>
                    <a:pt x="414" y="177"/>
                    <a:pt x="406" y="180"/>
                  </a:cubicBezTo>
                  <a:cubicBezTo>
                    <a:pt x="400" y="182"/>
                    <a:pt x="395" y="188"/>
                    <a:pt x="386" y="182"/>
                  </a:cubicBezTo>
                  <a:cubicBezTo>
                    <a:pt x="389" y="151"/>
                    <a:pt x="391" y="112"/>
                    <a:pt x="391" y="80"/>
                  </a:cubicBezTo>
                  <a:cubicBezTo>
                    <a:pt x="375" y="83"/>
                    <a:pt x="353" y="74"/>
                    <a:pt x="348" y="90"/>
                  </a:cubicBezTo>
                  <a:cubicBezTo>
                    <a:pt x="342" y="89"/>
                    <a:pt x="331" y="91"/>
                    <a:pt x="326" y="89"/>
                  </a:cubicBezTo>
                  <a:cubicBezTo>
                    <a:pt x="311" y="94"/>
                    <a:pt x="294" y="117"/>
                    <a:pt x="310" y="133"/>
                  </a:cubicBezTo>
                  <a:cubicBezTo>
                    <a:pt x="323" y="136"/>
                    <a:pt x="333" y="131"/>
                    <a:pt x="340" y="124"/>
                  </a:cubicBezTo>
                  <a:cubicBezTo>
                    <a:pt x="344" y="125"/>
                    <a:pt x="347" y="127"/>
                    <a:pt x="351" y="128"/>
                  </a:cubicBezTo>
                  <a:cubicBezTo>
                    <a:pt x="352" y="135"/>
                    <a:pt x="351" y="139"/>
                    <a:pt x="353" y="144"/>
                  </a:cubicBezTo>
                  <a:cubicBezTo>
                    <a:pt x="354" y="149"/>
                    <a:pt x="359" y="153"/>
                    <a:pt x="359" y="158"/>
                  </a:cubicBezTo>
                  <a:cubicBezTo>
                    <a:pt x="360" y="164"/>
                    <a:pt x="357" y="169"/>
                    <a:pt x="353" y="174"/>
                  </a:cubicBezTo>
                  <a:cubicBezTo>
                    <a:pt x="351" y="176"/>
                    <a:pt x="347" y="179"/>
                    <a:pt x="345" y="180"/>
                  </a:cubicBezTo>
                  <a:cubicBezTo>
                    <a:pt x="333" y="186"/>
                    <a:pt x="317" y="196"/>
                    <a:pt x="296" y="191"/>
                  </a:cubicBezTo>
                  <a:cubicBezTo>
                    <a:pt x="291" y="188"/>
                    <a:pt x="287" y="184"/>
                    <a:pt x="282" y="181"/>
                  </a:cubicBezTo>
                  <a:cubicBezTo>
                    <a:pt x="282" y="184"/>
                    <a:pt x="283" y="188"/>
                    <a:pt x="281" y="188"/>
                  </a:cubicBezTo>
                  <a:cubicBezTo>
                    <a:pt x="268" y="181"/>
                    <a:pt x="246" y="191"/>
                    <a:pt x="237" y="182"/>
                  </a:cubicBezTo>
                  <a:cubicBezTo>
                    <a:pt x="232" y="177"/>
                    <a:pt x="234" y="166"/>
                    <a:pt x="228" y="158"/>
                  </a:cubicBezTo>
                  <a:cubicBezTo>
                    <a:pt x="229" y="150"/>
                    <a:pt x="231" y="140"/>
                    <a:pt x="228" y="132"/>
                  </a:cubicBezTo>
                  <a:cubicBezTo>
                    <a:pt x="215" y="137"/>
                    <a:pt x="218" y="169"/>
                    <a:pt x="217" y="186"/>
                  </a:cubicBezTo>
                  <a:cubicBezTo>
                    <a:pt x="208" y="187"/>
                    <a:pt x="198" y="185"/>
                    <a:pt x="187" y="188"/>
                  </a:cubicBezTo>
                  <a:cubicBezTo>
                    <a:pt x="184" y="188"/>
                    <a:pt x="181" y="191"/>
                    <a:pt x="178" y="192"/>
                  </a:cubicBezTo>
                  <a:cubicBezTo>
                    <a:pt x="174" y="192"/>
                    <a:pt x="170" y="189"/>
                    <a:pt x="166" y="190"/>
                  </a:cubicBezTo>
                  <a:cubicBezTo>
                    <a:pt x="155" y="190"/>
                    <a:pt x="147" y="197"/>
                    <a:pt x="135" y="198"/>
                  </a:cubicBezTo>
                  <a:cubicBezTo>
                    <a:pt x="129" y="189"/>
                    <a:pt x="124" y="179"/>
                    <a:pt x="121" y="167"/>
                  </a:cubicBezTo>
                  <a:cubicBezTo>
                    <a:pt x="118" y="177"/>
                    <a:pt x="121" y="190"/>
                    <a:pt x="127" y="194"/>
                  </a:cubicBezTo>
                  <a:cubicBezTo>
                    <a:pt x="126" y="203"/>
                    <a:pt x="119" y="199"/>
                    <a:pt x="113" y="199"/>
                  </a:cubicBezTo>
                  <a:cubicBezTo>
                    <a:pt x="106" y="199"/>
                    <a:pt x="99" y="201"/>
                    <a:pt x="92" y="201"/>
                  </a:cubicBezTo>
                  <a:cubicBezTo>
                    <a:pt x="88" y="201"/>
                    <a:pt x="90" y="208"/>
                    <a:pt x="84" y="206"/>
                  </a:cubicBezTo>
                  <a:cubicBezTo>
                    <a:pt x="79" y="202"/>
                    <a:pt x="83" y="198"/>
                    <a:pt x="84" y="193"/>
                  </a:cubicBezTo>
                  <a:cubicBezTo>
                    <a:pt x="87" y="165"/>
                    <a:pt x="90" y="130"/>
                    <a:pt x="89" y="97"/>
                  </a:cubicBezTo>
                  <a:cubicBezTo>
                    <a:pt x="81" y="100"/>
                    <a:pt x="76" y="106"/>
                    <a:pt x="69" y="110"/>
                  </a:cubicBezTo>
                  <a:cubicBezTo>
                    <a:pt x="65" y="136"/>
                    <a:pt x="64" y="160"/>
                    <a:pt x="62" y="187"/>
                  </a:cubicBezTo>
                  <a:cubicBezTo>
                    <a:pt x="62" y="189"/>
                    <a:pt x="63" y="191"/>
                    <a:pt x="65" y="193"/>
                  </a:cubicBezTo>
                  <a:cubicBezTo>
                    <a:pt x="59" y="198"/>
                    <a:pt x="65" y="199"/>
                    <a:pt x="62" y="206"/>
                  </a:cubicBezTo>
                  <a:cubicBezTo>
                    <a:pt x="39" y="206"/>
                    <a:pt x="23" y="211"/>
                    <a:pt x="3" y="214"/>
                  </a:cubicBezTo>
                  <a:cubicBezTo>
                    <a:pt x="0" y="206"/>
                    <a:pt x="1" y="199"/>
                    <a:pt x="2" y="187"/>
                  </a:cubicBezTo>
                  <a:cubicBezTo>
                    <a:pt x="3" y="166"/>
                    <a:pt x="10" y="145"/>
                    <a:pt x="12" y="124"/>
                  </a:cubicBezTo>
                  <a:cubicBezTo>
                    <a:pt x="14" y="95"/>
                    <a:pt x="12" y="66"/>
                    <a:pt x="16" y="37"/>
                  </a:cubicBezTo>
                  <a:cubicBezTo>
                    <a:pt x="16" y="32"/>
                    <a:pt x="9" y="34"/>
                    <a:pt x="10" y="27"/>
                  </a:cubicBezTo>
                  <a:cubicBezTo>
                    <a:pt x="11" y="24"/>
                    <a:pt x="15" y="22"/>
                    <a:pt x="18" y="24"/>
                  </a:cubicBezTo>
                  <a:cubicBezTo>
                    <a:pt x="36" y="17"/>
                    <a:pt x="62" y="15"/>
                    <a:pt x="86" y="17"/>
                  </a:cubicBezTo>
                  <a:cubicBezTo>
                    <a:pt x="94" y="18"/>
                    <a:pt x="100" y="20"/>
                    <a:pt x="106" y="25"/>
                  </a:cubicBezTo>
                  <a:cubicBezTo>
                    <a:pt x="110" y="24"/>
                    <a:pt x="111" y="20"/>
                    <a:pt x="114" y="19"/>
                  </a:cubicBezTo>
                  <a:cubicBezTo>
                    <a:pt x="114" y="19"/>
                    <a:pt x="117" y="20"/>
                    <a:pt x="118" y="20"/>
                  </a:cubicBezTo>
                  <a:cubicBezTo>
                    <a:pt x="121" y="19"/>
                    <a:pt x="123" y="17"/>
                    <a:pt x="128" y="17"/>
                  </a:cubicBezTo>
                  <a:cubicBezTo>
                    <a:pt x="130" y="17"/>
                    <a:pt x="133" y="18"/>
                    <a:pt x="136" y="19"/>
                  </a:cubicBezTo>
                  <a:cubicBezTo>
                    <a:pt x="158" y="22"/>
                    <a:pt x="168" y="28"/>
                    <a:pt x="176" y="45"/>
                  </a:cubicBezTo>
                  <a:cubicBezTo>
                    <a:pt x="179" y="52"/>
                    <a:pt x="182" y="64"/>
                    <a:pt x="179" y="75"/>
                  </a:cubicBezTo>
                  <a:cubicBezTo>
                    <a:pt x="174" y="95"/>
                    <a:pt x="155" y="106"/>
                    <a:pt x="138" y="117"/>
                  </a:cubicBezTo>
                  <a:cubicBezTo>
                    <a:pt x="151" y="138"/>
                    <a:pt x="167" y="157"/>
                    <a:pt x="178" y="180"/>
                  </a:cubicBezTo>
                  <a:cubicBezTo>
                    <a:pt x="180" y="180"/>
                    <a:pt x="181" y="180"/>
                    <a:pt x="182" y="182"/>
                  </a:cubicBezTo>
                  <a:cubicBezTo>
                    <a:pt x="193" y="182"/>
                    <a:pt x="199" y="180"/>
                    <a:pt x="210" y="178"/>
                  </a:cubicBezTo>
                  <a:cubicBezTo>
                    <a:pt x="212" y="158"/>
                    <a:pt x="212" y="135"/>
                    <a:pt x="222" y="121"/>
                  </a:cubicBezTo>
                  <a:cubicBezTo>
                    <a:pt x="227" y="121"/>
                    <a:pt x="230" y="122"/>
                    <a:pt x="233" y="123"/>
                  </a:cubicBezTo>
                  <a:cubicBezTo>
                    <a:pt x="238" y="143"/>
                    <a:pt x="230" y="168"/>
                    <a:pt x="247" y="179"/>
                  </a:cubicBezTo>
                  <a:cubicBezTo>
                    <a:pt x="258" y="180"/>
                    <a:pt x="265" y="178"/>
                    <a:pt x="274" y="178"/>
                  </a:cubicBezTo>
                  <a:cubicBezTo>
                    <a:pt x="272" y="151"/>
                    <a:pt x="266" y="119"/>
                    <a:pt x="262" y="88"/>
                  </a:cubicBezTo>
                  <a:cubicBezTo>
                    <a:pt x="261" y="76"/>
                    <a:pt x="256" y="63"/>
                    <a:pt x="255" y="51"/>
                  </a:cubicBezTo>
                  <a:cubicBezTo>
                    <a:pt x="252" y="36"/>
                    <a:pt x="255" y="26"/>
                    <a:pt x="244" y="19"/>
                  </a:cubicBezTo>
                  <a:cubicBezTo>
                    <a:pt x="237" y="18"/>
                    <a:pt x="230" y="18"/>
                    <a:pt x="220" y="19"/>
                  </a:cubicBezTo>
                  <a:cubicBezTo>
                    <a:pt x="215" y="31"/>
                    <a:pt x="212" y="45"/>
                    <a:pt x="210" y="59"/>
                  </a:cubicBezTo>
                  <a:cubicBezTo>
                    <a:pt x="207" y="76"/>
                    <a:pt x="206" y="95"/>
                    <a:pt x="201" y="111"/>
                  </a:cubicBezTo>
                  <a:cubicBezTo>
                    <a:pt x="200" y="115"/>
                    <a:pt x="197" y="118"/>
                    <a:pt x="196" y="121"/>
                  </a:cubicBezTo>
                  <a:cubicBezTo>
                    <a:pt x="193" y="133"/>
                    <a:pt x="190" y="146"/>
                    <a:pt x="187" y="159"/>
                  </a:cubicBezTo>
                  <a:cubicBezTo>
                    <a:pt x="190" y="161"/>
                    <a:pt x="188" y="151"/>
                    <a:pt x="192" y="152"/>
                  </a:cubicBezTo>
                  <a:cubicBezTo>
                    <a:pt x="193" y="159"/>
                    <a:pt x="192" y="172"/>
                    <a:pt x="186" y="176"/>
                  </a:cubicBezTo>
                  <a:cubicBezTo>
                    <a:pt x="182" y="175"/>
                    <a:pt x="178" y="172"/>
                    <a:pt x="181" y="167"/>
                  </a:cubicBezTo>
                  <a:cubicBezTo>
                    <a:pt x="178" y="166"/>
                    <a:pt x="174" y="167"/>
                    <a:pt x="174" y="165"/>
                  </a:cubicBezTo>
                  <a:cubicBezTo>
                    <a:pt x="171" y="159"/>
                    <a:pt x="176" y="155"/>
                    <a:pt x="178" y="149"/>
                  </a:cubicBezTo>
                  <a:cubicBezTo>
                    <a:pt x="180" y="141"/>
                    <a:pt x="182" y="130"/>
                    <a:pt x="184" y="119"/>
                  </a:cubicBezTo>
                  <a:cubicBezTo>
                    <a:pt x="185" y="109"/>
                    <a:pt x="188" y="99"/>
                    <a:pt x="189" y="90"/>
                  </a:cubicBezTo>
                  <a:cubicBezTo>
                    <a:pt x="190" y="87"/>
                    <a:pt x="189" y="83"/>
                    <a:pt x="189" y="80"/>
                  </a:cubicBezTo>
                  <a:cubicBezTo>
                    <a:pt x="191" y="69"/>
                    <a:pt x="195" y="57"/>
                    <a:pt x="197" y="47"/>
                  </a:cubicBezTo>
                  <a:cubicBezTo>
                    <a:pt x="197" y="45"/>
                    <a:pt x="196" y="43"/>
                    <a:pt x="196" y="42"/>
                  </a:cubicBezTo>
                  <a:cubicBezTo>
                    <a:pt x="196" y="39"/>
                    <a:pt x="198" y="36"/>
                    <a:pt x="199" y="33"/>
                  </a:cubicBezTo>
                  <a:cubicBezTo>
                    <a:pt x="201" y="26"/>
                    <a:pt x="201" y="20"/>
                    <a:pt x="200" y="13"/>
                  </a:cubicBezTo>
                  <a:cubicBezTo>
                    <a:pt x="202" y="12"/>
                    <a:pt x="204" y="10"/>
                    <a:pt x="206" y="9"/>
                  </a:cubicBezTo>
                  <a:cubicBezTo>
                    <a:pt x="211" y="8"/>
                    <a:pt x="210" y="12"/>
                    <a:pt x="212" y="13"/>
                  </a:cubicBezTo>
                  <a:cubicBezTo>
                    <a:pt x="217" y="14"/>
                    <a:pt x="217" y="10"/>
                    <a:pt x="220" y="10"/>
                  </a:cubicBezTo>
                  <a:cubicBezTo>
                    <a:pt x="222" y="11"/>
                    <a:pt x="222" y="13"/>
                    <a:pt x="224" y="13"/>
                  </a:cubicBezTo>
                  <a:cubicBezTo>
                    <a:pt x="230" y="13"/>
                    <a:pt x="243" y="11"/>
                    <a:pt x="254" y="13"/>
                  </a:cubicBezTo>
                  <a:cubicBezTo>
                    <a:pt x="261" y="33"/>
                    <a:pt x="262" y="60"/>
                    <a:pt x="267" y="82"/>
                  </a:cubicBezTo>
                  <a:cubicBezTo>
                    <a:pt x="272" y="36"/>
                    <a:pt x="306" y="10"/>
                    <a:pt x="350" y="9"/>
                  </a:cubicBezTo>
                  <a:cubicBezTo>
                    <a:pt x="351" y="10"/>
                    <a:pt x="350" y="13"/>
                    <a:pt x="353" y="12"/>
                  </a:cubicBezTo>
                  <a:cubicBezTo>
                    <a:pt x="353" y="28"/>
                    <a:pt x="349" y="50"/>
                    <a:pt x="350" y="72"/>
                  </a:cubicBezTo>
                  <a:cubicBezTo>
                    <a:pt x="366" y="75"/>
                    <a:pt x="381" y="74"/>
                    <a:pt x="402" y="73"/>
                  </a:cubicBezTo>
                  <a:cubicBezTo>
                    <a:pt x="404" y="74"/>
                    <a:pt x="404" y="78"/>
                    <a:pt x="402" y="78"/>
                  </a:cubicBezTo>
                  <a:cubicBezTo>
                    <a:pt x="403" y="80"/>
                    <a:pt x="407" y="79"/>
                    <a:pt x="407" y="82"/>
                  </a:cubicBezTo>
                  <a:cubicBezTo>
                    <a:pt x="406" y="112"/>
                    <a:pt x="400" y="144"/>
                    <a:pt x="400" y="173"/>
                  </a:cubicBezTo>
                  <a:cubicBezTo>
                    <a:pt x="408" y="175"/>
                    <a:pt x="416" y="168"/>
                    <a:pt x="427" y="169"/>
                  </a:cubicBezTo>
                  <a:cubicBezTo>
                    <a:pt x="431" y="148"/>
                    <a:pt x="428" y="118"/>
                    <a:pt x="427" y="97"/>
                  </a:cubicBezTo>
                  <a:cubicBezTo>
                    <a:pt x="427" y="89"/>
                    <a:pt x="431" y="81"/>
                    <a:pt x="423" y="76"/>
                  </a:cubicBezTo>
                  <a:cubicBezTo>
                    <a:pt x="423" y="71"/>
                    <a:pt x="426" y="70"/>
                    <a:pt x="428" y="67"/>
                  </a:cubicBezTo>
                  <a:cubicBezTo>
                    <a:pt x="437" y="69"/>
                    <a:pt x="454" y="69"/>
                    <a:pt x="462" y="65"/>
                  </a:cubicBezTo>
                  <a:cubicBezTo>
                    <a:pt x="461" y="48"/>
                    <a:pt x="463" y="34"/>
                    <a:pt x="459" y="19"/>
                  </a:cubicBezTo>
                  <a:cubicBezTo>
                    <a:pt x="442" y="16"/>
                    <a:pt x="412" y="17"/>
                    <a:pt x="387" y="16"/>
                  </a:cubicBezTo>
                  <a:cubicBezTo>
                    <a:pt x="375" y="15"/>
                    <a:pt x="361" y="20"/>
                    <a:pt x="355" y="10"/>
                  </a:cubicBezTo>
                  <a:cubicBezTo>
                    <a:pt x="357" y="2"/>
                    <a:pt x="366" y="7"/>
                    <a:pt x="370" y="9"/>
                  </a:cubicBezTo>
                  <a:cubicBezTo>
                    <a:pt x="385" y="10"/>
                    <a:pt x="406" y="9"/>
                    <a:pt x="425" y="10"/>
                  </a:cubicBezTo>
                  <a:cubicBezTo>
                    <a:pt x="428" y="10"/>
                    <a:pt x="431" y="11"/>
                    <a:pt x="434" y="11"/>
                  </a:cubicBezTo>
                  <a:cubicBezTo>
                    <a:pt x="444" y="11"/>
                    <a:pt x="457" y="4"/>
                    <a:pt x="460" y="15"/>
                  </a:cubicBezTo>
                  <a:cubicBezTo>
                    <a:pt x="462" y="15"/>
                    <a:pt x="462" y="12"/>
                    <a:pt x="465" y="12"/>
                  </a:cubicBezTo>
                  <a:cubicBezTo>
                    <a:pt x="472" y="16"/>
                    <a:pt x="483" y="14"/>
                    <a:pt x="498" y="13"/>
                  </a:cubicBezTo>
                  <a:cubicBezTo>
                    <a:pt x="508" y="12"/>
                    <a:pt x="516" y="8"/>
                    <a:pt x="523" y="9"/>
                  </a:cubicBezTo>
                  <a:cubicBezTo>
                    <a:pt x="527" y="18"/>
                    <a:pt x="521" y="25"/>
                    <a:pt x="520" y="32"/>
                  </a:cubicBezTo>
                  <a:cubicBezTo>
                    <a:pt x="518" y="41"/>
                    <a:pt x="518" y="51"/>
                    <a:pt x="518" y="61"/>
                  </a:cubicBezTo>
                  <a:cubicBezTo>
                    <a:pt x="517" y="74"/>
                    <a:pt x="517" y="88"/>
                    <a:pt x="517" y="103"/>
                  </a:cubicBezTo>
                  <a:cubicBezTo>
                    <a:pt x="519" y="75"/>
                    <a:pt x="527" y="52"/>
                    <a:pt x="539" y="33"/>
                  </a:cubicBezTo>
                  <a:cubicBezTo>
                    <a:pt x="555" y="20"/>
                    <a:pt x="572" y="7"/>
                    <a:pt x="598" y="4"/>
                  </a:cubicBezTo>
                  <a:cubicBezTo>
                    <a:pt x="600" y="3"/>
                    <a:pt x="603" y="2"/>
                    <a:pt x="604" y="1"/>
                  </a:cubicBezTo>
                  <a:cubicBezTo>
                    <a:pt x="605" y="0"/>
                    <a:pt x="605" y="1"/>
                    <a:pt x="605" y="1"/>
                  </a:cubicBezTo>
                  <a:cubicBezTo>
                    <a:pt x="612" y="2"/>
                    <a:pt x="615" y="4"/>
                    <a:pt x="619" y="8"/>
                  </a:cubicBezTo>
                  <a:close/>
                  <a:moveTo>
                    <a:pt x="535" y="55"/>
                  </a:moveTo>
                  <a:cubicBezTo>
                    <a:pt x="527" y="73"/>
                    <a:pt x="521" y="98"/>
                    <a:pt x="522" y="121"/>
                  </a:cubicBezTo>
                  <a:cubicBezTo>
                    <a:pt x="525" y="167"/>
                    <a:pt x="579" y="175"/>
                    <a:pt x="610" y="152"/>
                  </a:cubicBezTo>
                  <a:cubicBezTo>
                    <a:pt x="605" y="142"/>
                    <a:pt x="607" y="125"/>
                    <a:pt x="602" y="113"/>
                  </a:cubicBezTo>
                  <a:cubicBezTo>
                    <a:pt x="595" y="117"/>
                    <a:pt x="584" y="120"/>
                    <a:pt x="574" y="119"/>
                  </a:cubicBezTo>
                  <a:cubicBezTo>
                    <a:pt x="560" y="117"/>
                    <a:pt x="556" y="105"/>
                    <a:pt x="556" y="93"/>
                  </a:cubicBezTo>
                  <a:cubicBezTo>
                    <a:pt x="566" y="75"/>
                    <a:pt x="580" y="57"/>
                    <a:pt x="603" y="56"/>
                  </a:cubicBezTo>
                  <a:cubicBezTo>
                    <a:pt x="602" y="46"/>
                    <a:pt x="603" y="33"/>
                    <a:pt x="602" y="22"/>
                  </a:cubicBezTo>
                  <a:cubicBezTo>
                    <a:pt x="602" y="18"/>
                    <a:pt x="604" y="13"/>
                    <a:pt x="600" y="11"/>
                  </a:cubicBezTo>
                  <a:cubicBezTo>
                    <a:pt x="567" y="16"/>
                    <a:pt x="547" y="29"/>
                    <a:pt x="535" y="55"/>
                  </a:cubicBezTo>
                  <a:close/>
                  <a:moveTo>
                    <a:pt x="610" y="18"/>
                  </a:moveTo>
                  <a:cubicBezTo>
                    <a:pt x="610" y="17"/>
                    <a:pt x="610" y="12"/>
                    <a:pt x="609" y="15"/>
                  </a:cubicBezTo>
                  <a:cubicBezTo>
                    <a:pt x="608" y="19"/>
                    <a:pt x="609" y="20"/>
                    <a:pt x="610" y="18"/>
                  </a:cubicBezTo>
                  <a:close/>
                  <a:moveTo>
                    <a:pt x="316" y="22"/>
                  </a:moveTo>
                  <a:cubicBezTo>
                    <a:pt x="297" y="33"/>
                    <a:pt x="282" y="47"/>
                    <a:pt x="278" y="73"/>
                  </a:cubicBezTo>
                  <a:cubicBezTo>
                    <a:pt x="275" y="79"/>
                    <a:pt x="269" y="87"/>
                    <a:pt x="268" y="96"/>
                  </a:cubicBezTo>
                  <a:cubicBezTo>
                    <a:pt x="267" y="106"/>
                    <a:pt x="272" y="115"/>
                    <a:pt x="274" y="124"/>
                  </a:cubicBezTo>
                  <a:cubicBezTo>
                    <a:pt x="276" y="137"/>
                    <a:pt x="276" y="154"/>
                    <a:pt x="281" y="165"/>
                  </a:cubicBezTo>
                  <a:cubicBezTo>
                    <a:pt x="283" y="171"/>
                    <a:pt x="293" y="182"/>
                    <a:pt x="299" y="184"/>
                  </a:cubicBezTo>
                  <a:cubicBezTo>
                    <a:pt x="313" y="189"/>
                    <a:pt x="329" y="180"/>
                    <a:pt x="343" y="173"/>
                  </a:cubicBezTo>
                  <a:cubicBezTo>
                    <a:pt x="339" y="165"/>
                    <a:pt x="338" y="152"/>
                    <a:pt x="335" y="138"/>
                  </a:cubicBezTo>
                  <a:cubicBezTo>
                    <a:pt x="327" y="144"/>
                    <a:pt x="318" y="139"/>
                    <a:pt x="307" y="141"/>
                  </a:cubicBezTo>
                  <a:cubicBezTo>
                    <a:pt x="302" y="135"/>
                    <a:pt x="296" y="127"/>
                    <a:pt x="296" y="119"/>
                  </a:cubicBezTo>
                  <a:cubicBezTo>
                    <a:pt x="295" y="101"/>
                    <a:pt x="313" y="89"/>
                    <a:pt x="324" y="82"/>
                  </a:cubicBezTo>
                  <a:cubicBezTo>
                    <a:pt x="329" y="79"/>
                    <a:pt x="339" y="85"/>
                    <a:pt x="343" y="80"/>
                  </a:cubicBezTo>
                  <a:cubicBezTo>
                    <a:pt x="344" y="74"/>
                    <a:pt x="340" y="79"/>
                    <a:pt x="338" y="75"/>
                  </a:cubicBezTo>
                  <a:cubicBezTo>
                    <a:pt x="338" y="62"/>
                    <a:pt x="338" y="43"/>
                    <a:pt x="338" y="28"/>
                  </a:cubicBezTo>
                  <a:cubicBezTo>
                    <a:pt x="338" y="24"/>
                    <a:pt x="341" y="19"/>
                    <a:pt x="336" y="17"/>
                  </a:cubicBezTo>
                  <a:cubicBezTo>
                    <a:pt x="329" y="18"/>
                    <a:pt x="324" y="21"/>
                    <a:pt x="316" y="22"/>
                  </a:cubicBezTo>
                  <a:close/>
                  <a:moveTo>
                    <a:pt x="477" y="21"/>
                  </a:moveTo>
                  <a:cubicBezTo>
                    <a:pt x="475" y="24"/>
                    <a:pt x="472" y="25"/>
                    <a:pt x="468" y="24"/>
                  </a:cubicBezTo>
                  <a:cubicBezTo>
                    <a:pt x="469" y="40"/>
                    <a:pt x="467" y="46"/>
                    <a:pt x="469" y="62"/>
                  </a:cubicBezTo>
                  <a:cubicBezTo>
                    <a:pt x="469" y="65"/>
                    <a:pt x="474" y="63"/>
                    <a:pt x="474" y="66"/>
                  </a:cubicBezTo>
                  <a:cubicBezTo>
                    <a:pt x="473" y="68"/>
                    <a:pt x="470" y="69"/>
                    <a:pt x="469" y="72"/>
                  </a:cubicBezTo>
                  <a:cubicBezTo>
                    <a:pt x="471" y="103"/>
                    <a:pt x="469" y="126"/>
                    <a:pt x="472" y="157"/>
                  </a:cubicBezTo>
                  <a:cubicBezTo>
                    <a:pt x="473" y="159"/>
                    <a:pt x="476" y="159"/>
                    <a:pt x="475" y="162"/>
                  </a:cubicBezTo>
                  <a:cubicBezTo>
                    <a:pt x="476" y="166"/>
                    <a:pt x="473" y="165"/>
                    <a:pt x="474" y="169"/>
                  </a:cubicBezTo>
                  <a:cubicBezTo>
                    <a:pt x="489" y="168"/>
                    <a:pt x="497" y="161"/>
                    <a:pt x="511" y="160"/>
                  </a:cubicBezTo>
                  <a:cubicBezTo>
                    <a:pt x="513" y="154"/>
                    <a:pt x="513" y="145"/>
                    <a:pt x="512" y="136"/>
                  </a:cubicBezTo>
                  <a:cubicBezTo>
                    <a:pt x="511" y="124"/>
                    <a:pt x="511" y="111"/>
                    <a:pt x="511" y="97"/>
                  </a:cubicBezTo>
                  <a:cubicBezTo>
                    <a:pt x="512" y="79"/>
                    <a:pt x="512" y="60"/>
                    <a:pt x="513" y="45"/>
                  </a:cubicBezTo>
                  <a:cubicBezTo>
                    <a:pt x="513" y="35"/>
                    <a:pt x="514" y="26"/>
                    <a:pt x="515" y="17"/>
                  </a:cubicBezTo>
                  <a:cubicBezTo>
                    <a:pt x="502" y="18"/>
                    <a:pt x="491" y="20"/>
                    <a:pt x="477" y="21"/>
                  </a:cubicBezTo>
                  <a:close/>
                  <a:moveTo>
                    <a:pt x="210" y="20"/>
                  </a:moveTo>
                  <a:cubicBezTo>
                    <a:pt x="210" y="21"/>
                    <a:pt x="208" y="21"/>
                    <a:pt x="208" y="22"/>
                  </a:cubicBezTo>
                  <a:cubicBezTo>
                    <a:pt x="203" y="42"/>
                    <a:pt x="199" y="64"/>
                    <a:pt x="195" y="87"/>
                  </a:cubicBezTo>
                  <a:cubicBezTo>
                    <a:pt x="192" y="109"/>
                    <a:pt x="186" y="131"/>
                    <a:pt x="184" y="151"/>
                  </a:cubicBezTo>
                  <a:cubicBezTo>
                    <a:pt x="197" y="111"/>
                    <a:pt x="204" y="64"/>
                    <a:pt x="213" y="20"/>
                  </a:cubicBezTo>
                  <a:cubicBezTo>
                    <a:pt x="212" y="20"/>
                    <a:pt x="211" y="20"/>
                    <a:pt x="210" y="20"/>
                  </a:cubicBezTo>
                  <a:close/>
                  <a:moveTo>
                    <a:pt x="345" y="60"/>
                  </a:moveTo>
                  <a:cubicBezTo>
                    <a:pt x="344" y="47"/>
                    <a:pt x="348" y="33"/>
                    <a:pt x="345" y="21"/>
                  </a:cubicBezTo>
                  <a:cubicBezTo>
                    <a:pt x="345" y="20"/>
                    <a:pt x="344" y="20"/>
                    <a:pt x="343" y="20"/>
                  </a:cubicBezTo>
                  <a:cubicBezTo>
                    <a:pt x="347" y="32"/>
                    <a:pt x="339" y="50"/>
                    <a:pt x="345" y="60"/>
                  </a:cubicBezTo>
                  <a:close/>
                  <a:moveTo>
                    <a:pt x="610" y="23"/>
                  </a:moveTo>
                  <a:cubicBezTo>
                    <a:pt x="610" y="21"/>
                    <a:pt x="609" y="19"/>
                    <a:pt x="609" y="21"/>
                  </a:cubicBezTo>
                  <a:cubicBezTo>
                    <a:pt x="609" y="22"/>
                    <a:pt x="609" y="24"/>
                    <a:pt x="610" y="23"/>
                  </a:cubicBezTo>
                  <a:close/>
                  <a:moveTo>
                    <a:pt x="60" y="107"/>
                  </a:moveTo>
                  <a:cubicBezTo>
                    <a:pt x="62" y="106"/>
                    <a:pt x="65" y="105"/>
                    <a:pt x="68" y="104"/>
                  </a:cubicBezTo>
                  <a:cubicBezTo>
                    <a:pt x="74" y="99"/>
                    <a:pt x="83" y="93"/>
                    <a:pt x="88" y="88"/>
                  </a:cubicBezTo>
                  <a:cubicBezTo>
                    <a:pt x="88" y="87"/>
                    <a:pt x="90" y="88"/>
                    <a:pt x="90" y="88"/>
                  </a:cubicBezTo>
                  <a:cubicBezTo>
                    <a:pt x="93" y="86"/>
                    <a:pt x="95" y="81"/>
                    <a:pt x="97" y="78"/>
                  </a:cubicBezTo>
                  <a:cubicBezTo>
                    <a:pt x="100" y="75"/>
                    <a:pt x="104" y="72"/>
                    <a:pt x="106" y="70"/>
                  </a:cubicBezTo>
                  <a:cubicBezTo>
                    <a:pt x="109" y="64"/>
                    <a:pt x="112" y="52"/>
                    <a:pt x="111" y="44"/>
                  </a:cubicBezTo>
                  <a:cubicBezTo>
                    <a:pt x="107" y="15"/>
                    <a:pt x="53" y="20"/>
                    <a:pt x="28" y="27"/>
                  </a:cubicBezTo>
                  <a:cubicBezTo>
                    <a:pt x="32" y="27"/>
                    <a:pt x="32" y="29"/>
                    <a:pt x="33" y="31"/>
                  </a:cubicBezTo>
                  <a:cubicBezTo>
                    <a:pt x="25" y="47"/>
                    <a:pt x="26" y="70"/>
                    <a:pt x="24" y="93"/>
                  </a:cubicBezTo>
                  <a:cubicBezTo>
                    <a:pt x="22" y="126"/>
                    <a:pt x="18" y="168"/>
                    <a:pt x="18" y="203"/>
                  </a:cubicBezTo>
                  <a:cubicBezTo>
                    <a:pt x="32" y="203"/>
                    <a:pt x="45" y="200"/>
                    <a:pt x="56" y="196"/>
                  </a:cubicBezTo>
                  <a:cubicBezTo>
                    <a:pt x="51" y="186"/>
                    <a:pt x="57" y="175"/>
                    <a:pt x="59" y="163"/>
                  </a:cubicBezTo>
                  <a:cubicBezTo>
                    <a:pt x="61" y="148"/>
                    <a:pt x="60" y="135"/>
                    <a:pt x="61" y="118"/>
                  </a:cubicBezTo>
                  <a:cubicBezTo>
                    <a:pt x="58" y="115"/>
                    <a:pt x="55" y="125"/>
                    <a:pt x="50" y="121"/>
                  </a:cubicBezTo>
                  <a:cubicBezTo>
                    <a:pt x="49" y="112"/>
                    <a:pt x="59" y="114"/>
                    <a:pt x="60" y="107"/>
                  </a:cubicBezTo>
                  <a:close/>
                  <a:moveTo>
                    <a:pt x="129" y="112"/>
                  </a:moveTo>
                  <a:cubicBezTo>
                    <a:pt x="156" y="106"/>
                    <a:pt x="176" y="87"/>
                    <a:pt x="173" y="54"/>
                  </a:cubicBezTo>
                  <a:cubicBezTo>
                    <a:pt x="166" y="40"/>
                    <a:pt x="159" y="28"/>
                    <a:pt x="142" y="25"/>
                  </a:cubicBezTo>
                  <a:cubicBezTo>
                    <a:pt x="133" y="24"/>
                    <a:pt x="121" y="25"/>
                    <a:pt x="112" y="29"/>
                  </a:cubicBezTo>
                  <a:cubicBezTo>
                    <a:pt x="123" y="43"/>
                    <a:pt x="114" y="74"/>
                    <a:pt x="102" y="81"/>
                  </a:cubicBezTo>
                  <a:cubicBezTo>
                    <a:pt x="102" y="85"/>
                    <a:pt x="106" y="85"/>
                    <a:pt x="105" y="89"/>
                  </a:cubicBezTo>
                  <a:cubicBezTo>
                    <a:pt x="101" y="107"/>
                    <a:pt x="102" y="134"/>
                    <a:pt x="101" y="157"/>
                  </a:cubicBezTo>
                  <a:cubicBezTo>
                    <a:pt x="101" y="167"/>
                    <a:pt x="97" y="178"/>
                    <a:pt x="101" y="185"/>
                  </a:cubicBezTo>
                  <a:cubicBezTo>
                    <a:pt x="100" y="188"/>
                    <a:pt x="99" y="191"/>
                    <a:pt x="98" y="193"/>
                  </a:cubicBezTo>
                  <a:cubicBezTo>
                    <a:pt x="104" y="196"/>
                    <a:pt x="110" y="189"/>
                    <a:pt x="115" y="191"/>
                  </a:cubicBezTo>
                  <a:cubicBezTo>
                    <a:pt x="114" y="177"/>
                    <a:pt x="107" y="141"/>
                    <a:pt x="126" y="150"/>
                  </a:cubicBezTo>
                  <a:cubicBezTo>
                    <a:pt x="125" y="166"/>
                    <a:pt x="131" y="180"/>
                    <a:pt x="138" y="190"/>
                  </a:cubicBezTo>
                  <a:cubicBezTo>
                    <a:pt x="148" y="188"/>
                    <a:pt x="161" y="185"/>
                    <a:pt x="169" y="180"/>
                  </a:cubicBezTo>
                  <a:cubicBezTo>
                    <a:pt x="156" y="158"/>
                    <a:pt x="142" y="137"/>
                    <a:pt x="127" y="117"/>
                  </a:cubicBezTo>
                  <a:cubicBezTo>
                    <a:pt x="128" y="116"/>
                    <a:pt x="128" y="114"/>
                    <a:pt x="129" y="112"/>
                  </a:cubicBezTo>
                  <a:close/>
                  <a:moveTo>
                    <a:pt x="610" y="49"/>
                  </a:moveTo>
                  <a:cubicBezTo>
                    <a:pt x="610" y="45"/>
                    <a:pt x="613" y="32"/>
                    <a:pt x="609" y="25"/>
                  </a:cubicBezTo>
                  <a:cubicBezTo>
                    <a:pt x="610" y="34"/>
                    <a:pt x="607" y="43"/>
                    <a:pt x="610" y="49"/>
                  </a:cubicBezTo>
                  <a:close/>
                  <a:moveTo>
                    <a:pt x="22" y="31"/>
                  </a:moveTo>
                  <a:cubicBezTo>
                    <a:pt x="23" y="31"/>
                    <a:pt x="23" y="32"/>
                    <a:pt x="24" y="32"/>
                  </a:cubicBezTo>
                  <a:cubicBezTo>
                    <a:pt x="24" y="31"/>
                    <a:pt x="24" y="29"/>
                    <a:pt x="22" y="29"/>
                  </a:cubicBezTo>
                  <a:cubicBezTo>
                    <a:pt x="22" y="30"/>
                    <a:pt x="22" y="31"/>
                    <a:pt x="22" y="31"/>
                  </a:cubicBezTo>
                  <a:close/>
                  <a:moveTo>
                    <a:pt x="18" y="130"/>
                  </a:moveTo>
                  <a:cubicBezTo>
                    <a:pt x="19" y="101"/>
                    <a:pt x="20" y="69"/>
                    <a:pt x="23" y="40"/>
                  </a:cubicBezTo>
                  <a:cubicBezTo>
                    <a:pt x="23" y="39"/>
                    <a:pt x="22" y="39"/>
                    <a:pt x="21" y="39"/>
                  </a:cubicBezTo>
                  <a:cubicBezTo>
                    <a:pt x="19" y="67"/>
                    <a:pt x="16" y="103"/>
                    <a:pt x="18" y="130"/>
                  </a:cubicBezTo>
                  <a:close/>
                  <a:moveTo>
                    <a:pt x="90" y="184"/>
                  </a:moveTo>
                  <a:cubicBezTo>
                    <a:pt x="89" y="186"/>
                    <a:pt x="86" y="192"/>
                    <a:pt x="90" y="193"/>
                  </a:cubicBezTo>
                  <a:cubicBezTo>
                    <a:pt x="97" y="168"/>
                    <a:pt x="97" y="140"/>
                    <a:pt x="97" y="118"/>
                  </a:cubicBezTo>
                  <a:cubicBezTo>
                    <a:pt x="97" y="108"/>
                    <a:pt x="98" y="98"/>
                    <a:pt x="96" y="88"/>
                  </a:cubicBezTo>
                  <a:cubicBezTo>
                    <a:pt x="95" y="120"/>
                    <a:pt x="92" y="152"/>
                    <a:pt x="90" y="184"/>
                  </a:cubicBezTo>
                  <a:close/>
                  <a:moveTo>
                    <a:pt x="392" y="171"/>
                  </a:moveTo>
                  <a:cubicBezTo>
                    <a:pt x="395" y="170"/>
                    <a:pt x="395" y="165"/>
                    <a:pt x="395" y="163"/>
                  </a:cubicBezTo>
                  <a:cubicBezTo>
                    <a:pt x="398" y="137"/>
                    <a:pt x="400" y="117"/>
                    <a:pt x="399" y="92"/>
                  </a:cubicBezTo>
                  <a:cubicBezTo>
                    <a:pt x="398" y="91"/>
                    <a:pt x="399" y="90"/>
                    <a:pt x="398" y="90"/>
                  </a:cubicBezTo>
                  <a:cubicBezTo>
                    <a:pt x="394" y="112"/>
                    <a:pt x="395" y="148"/>
                    <a:pt x="392" y="171"/>
                  </a:cubicBezTo>
                  <a:close/>
                  <a:moveTo>
                    <a:pt x="614" y="142"/>
                  </a:moveTo>
                  <a:cubicBezTo>
                    <a:pt x="616" y="141"/>
                    <a:pt x="616" y="136"/>
                    <a:pt x="617" y="133"/>
                  </a:cubicBezTo>
                  <a:cubicBezTo>
                    <a:pt x="617" y="124"/>
                    <a:pt x="616" y="115"/>
                    <a:pt x="614" y="110"/>
                  </a:cubicBezTo>
                  <a:cubicBezTo>
                    <a:pt x="613" y="110"/>
                    <a:pt x="612" y="110"/>
                    <a:pt x="611" y="110"/>
                  </a:cubicBezTo>
                  <a:cubicBezTo>
                    <a:pt x="611" y="120"/>
                    <a:pt x="613" y="130"/>
                    <a:pt x="614" y="142"/>
                  </a:cubicBezTo>
                  <a:close/>
                  <a:moveTo>
                    <a:pt x="465" y="118"/>
                  </a:moveTo>
                  <a:cubicBezTo>
                    <a:pt x="465" y="116"/>
                    <a:pt x="465" y="111"/>
                    <a:pt x="464" y="114"/>
                  </a:cubicBezTo>
                  <a:cubicBezTo>
                    <a:pt x="464" y="115"/>
                    <a:pt x="464" y="121"/>
                    <a:pt x="465" y="118"/>
                  </a:cubicBezTo>
                  <a:close/>
                  <a:moveTo>
                    <a:pt x="465" y="149"/>
                  </a:moveTo>
                  <a:cubicBezTo>
                    <a:pt x="464" y="142"/>
                    <a:pt x="467" y="131"/>
                    <a:pt x="464" y="127"/>
                  </a:cubicBezTo>
                  <a:cubicBezTo>
                    <a:pt x="465" y="134"/>
                    <a:pt x="463" y="144"/>
                    <a:pt x="465" y="149"/>
                  </a:cubicBezTo>
                  <a:close/>
                  <a:moveTo>
                    <a:pt x="17" y="142"/>
                  </a:moveTo>
                  <a:cubicBezTo>
                    <a:pt x="16" y="139"/>
                    <a:pt x="19" y="136"/>
                    <a:pt x="17" y="134"/>
                  </a:cubicBezTo>
                  <a:cubicBezTo>
                    <a:pt x="17" y="137"/>
                    <a:pt x="14" y="140"/>
                    <a:pt x="17" y="142"/>
                  </a:cubicBezTo>
                  <a:close/>
                  <a:moveTo>
                    <a:pt x="350" y="163"/>
                  </a:moveTo>
                  <a:cubicBezTo>
                    <a:pt x="354" y="157"/>
                    <a:pt x="345" y="149"/>
                    <a:pt x="345" y="141"/>
                  </a:cubicBezTo>
                  <a:cubicBezTo>
                    <a:pt x="345" y="140"/>
                    <a:pt x="344" y="140"/>
                    <a:pt x="343" y="140"/>
                  </a:cubicBezTo>
                  <a:cubicBezTo>
                    <a:pt x="345" y="150"/>
                    <a:pt x="344" y="157"/>
                    <a:pt x="350" y="163"/>
                  </a:cubicBezTo>
                  <a:close/>
                  <a:moveTo>
                    <a:pt x="16" y="156"/>
                  </a:moveTo>
                  <a:cubicBezTo>
                    <a:pt x="14" y="151"/>
                    <a:pt x="19" y="146"/>
                    <a:pt x="16" y="143"/>
                  </a:cubicBezTo>
                  <a:cubicBezTo>
                    <a:pt x="16" y="147"/>
                    <a:pt x="13" y="156"/>
                    <a:pt x="16" y="156"/>
                  </a:cubicBezTo>
                  <a:close/>
                  <a:moveTo>
                    <a:pt x="15" y="168"/>
                  </a:moveTo>
                  <a:cubicBezTo>
                    <a:pt x="14" y="164"/>
                    <a:pt x="18" y="159"/>
                    <a:pt x="14" y="158"/>
                  </a:cubicBezTo>
                  <a:cubicBezTo>
                    <a:pt x="14" y="161"/>
                    <a:pt x="12" y="166"/>
                    <a:pt x="15" y="168"/>
                  </a:cubicBezTo>
                  <a:close/>
                  <a:moveTo>
                    <a:pt x="12" y="194"/>
                  </a:moveTo>
                  <a:cubicBezTo>
                    <a:pt x="11" y="186"/>
                    <a:pt x="16" y="178"/>
                    <a:pt x="13" y="170"/>
                  </a:cubicBezTo>
                  <a:cubicBezTo>
                    <a:pt x="13" y="178"/>
                    <a:pt x="8" y="189"/>
                    <a:pt x="12" y="194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5680679" y="10936210"/>
            <a:ext cx="5712239" cy="1953545"/>
            <a:chOff x="4560888" y="3154363"/>
            <a:chExt cx="3625850" cy="1068387"/>
          </a:xfrm>
          <a:solidFill>
            <a:schemeClr val="bg1"/>
          </a:solidFill>
        </p:grpSpPr>
        <p:sp>
          <p:nvSpPr>
            <p:cNvPr id="24" name="Freeform 21"/>
            <p:cNvSpPr>
              <a:spLocks noEditPoints="1"/>
            </p:cNvSpPr>
            <p:nvPr/>
          </p:nvSpPr>
          <p:spPr bwMode="auto">
            <a:xfrm>
              <a:off x="7802563" y="3154363"/>
              <a:ext cx="384175" cy="811212"/>
            </a:xfrm>
            <a:custGeom>
              <a:avLst/>
              <a:gdLst/>
              <a:ahLst/>
              <a:cxnLst>
                <a:cxn ang="0">
                  <a:pos x="38" y="43"/>
                </a:cxn>
                <a:cxn ang="0">
                  <a:pos x="52" y="44"/>
                </a:cxn>
                <a:cxn ang="0">
                  <a:pos x="54" y="68"/>
                </a:cxn>
                <a:cxn ang="0">
                  <a:pos x="31" y="82"/>
                </a:cxn>
                <a:cxn ang="0">
                  <a:pos x="55" y="108"/>
                </a:cxn>
                <a:cxn ang="0">
                  <a:pos x="19" y="127"/>
                </a:cxn>
                <a:cxn ang="0">
                  <a:pos x="6" y="123"/>
                </a:cxn>
                <a:cxn ang="0">
                  <a:pos x="1" y="96"/>
                </a:cxn>
                <a:cxn ang="0">
                  <a:pos x="10" y="26"/>
                </a:cxn>
                <a:cxn ang="0">
                  <a:pos x="7" y="21"/>
                </a:cxn>
                <a:cxn ang="0">
                  <a:pos x="16" y="11"/>
                </a:cxn>
                <a:cxn ang="0">
                  <a:pos x="20" y="18"/>
                </a:cxn>
                <a:cxn ang="0">
                  <a:pos x="32" y="19"/>
                </a:cxn>
                <a:cxn ang="0">
                  <a:pos x="18" y="26"/>
                </a:cxn>
                <a:cxn ang="0">
                  <a:pos x="32" y="26"/>
                </a:cxn>
                <a:cxn ang="0">
                  <a:pos x="33" y="34"/>
                </a:cxn>
                <a:cxn ang="0">
                  <a:pos x="50" y="23"/>
                </a:cxn>
                <a:cxn ang="0">
                  <a:pos x="41" y="7"/>
                </a:cxn>
                <a:cxn ang="0">
                  <a:pos x="30" y="8"/>
                </a:cxn>
                <a:cxn ang="0">
                  <a:pos x="20" y="9"/>
                </a:cxn>
                <a:cxn ang="0">
                  <a:pos x="46" y="0"/>
                </a:cxn>
                <a:cxn ang="0">
                  <a:pos x="55" y="5"/>
                </a:cxn>
                <a:cxn ang="0">
                  <a:pos x="60" y="15"/>
                </a:cxn>
                <a:cxn ang="0">
                  <a:pos x="38" y="43"/>
                </a:cxn>
                <a:cxn ang="0">
                  <a:pos x="24" y="33"/>
                </a:cxn>
                <a:cxn ang="0">
                  <a:pos x="17" y="35"/>
                </a:cxn>
                <a:cxn ang="0">
                  <a:pos x="24" y="33"/>
                </a:cxn>
                <a:cxn ang="0">
                  <a:pos x="16" y="41"/>
                </a:cxn>
                <a:cxn ang="0">
                  <a:pos x="12" y="63"/>
                </a:cxn>
                <a:cxn ang="0">
                  <a:pos x="42" y="61"/>
                </a:cxn>
                <a:cxn ang="0">
                  <a:pos x="42" y="65"/>
                </a:cxn>
                <a:cxn ang="0">
                  <a:pos x="46" y="50"/>
                </a:cxn>
                <a:cxn ang="0">
                  <a:pos x="18" y="54"/>
                </a:cxn>
                <a:cxn ang="0">
                  <a:pos x="17" y="50"/>
                </a:cxn>
                <a:cxn ang="0">
                  <a:pos x="27" y="46"/>
                </a:cxn>
                <a:cxn ang="0">
                  <a:pos x="27" y="40"/>
                </a:cxn>
                <a:cxn ang="0">
                  <a:pos x="16" y="41"/>
                </a:cxn>
                <a:cxn ang="0">
                  <a:pos x="19" y="86"/>
                </a:cxn>
                <a:cxn ang="0">
                  <a:pos x="9" y="87"/>
                </a:cxn>
                <a:cxn ang="0">
                  <a:pos x="8" y="96"/>
                </a:cxn>
                <a:cxn ang="0">
                  <a:pos x="29" y="98"/>
                </a:cxn>
                <a:cxn ang="0">
                  <a:pos x="9" y="103"/>
                </a:cxn>
                <a:cxn ang="0">
                  <a:pos x="9" y="107"/>
                </a:cxn>
                <a:cxn ang="0">
                  <a:pos x="31" y="107"/>
                </a:cxn>
                <a:cxn ang="0">
                  <a:pos x="11" y="114"/>
                </a:cxn>
                <a:cxn ang="0">
                  <a:pos x="46" y="106"/>
                </a:cxn>
                <a:cxn ang="0">
                  <a:pos x="28" y="94"/>
                </a:cxn>
                <a:cxn ang="0">
                  <a:pos x="19" y="80"/>
                </a:cxn>
                <a:cxn ang="0">
                  <a:pos x="37" y="67"/>
                </a:cxn>
                <a:cxn ang="0">
                  <a:pos x="10" y="70"/>
                </a:cxn>
                <a:cxn ang="0">
                  <a:pos x="10" y="79"/>
                </a:cxn>
                <a:cxn ang="0">
                  <a:pos x="19" y="86"/>
                </a:cxn>
              </a:cxnLst>
              <a:rect l="0" t="0" r="r" b="b"/>
              <a:pathLst>
                <a:path w="61" h="129">
                  <a:moveTo>
                    <a:pt x="38" y="43"/>
                  </a:moveTo>
                  <a:cubicBezTo>
                    <a:pt x="42" y="44"/>
                    <a:pt x="46" y="43"/>
                    <a:pt x="52" y="44"/>
                  </a:cubicBezTo>
                  <a:cubicBezTo>
                    <a:pt x="58" y="50"/>
                    <a:pt x="58" y="61"/>
                    <a:pt x="54" y="68"/>
                  </a:cubicBezTo>
                  <a:cubicBezTo>
                    <a:pt x="48" y="76"/>
                    <a:pt x="33" y="73"/>
                    <a:pt x="31" y="82"/>
                  </a:cubicBezTo>
                  <a:cubicBezTo>
                    <a:pt x="44" y="84"/>
                    <a:pt x="58" y="89"/>
                    <a:pt x="55" y="108"/>
                  </a:cubicBezTo>
                  <a:cubicBezTo>
                    <a:pt x="49" y="118"/>
                    <a:pt x="35" y="129"/>
                    <a:pt x="19" y="127"/>
                  </a:cubicBezTo>
                  <a:cubicBezTo>
                    <a:pt x="14" y="127"/>
                    <a:pt x="11" y="122"/>
                    <a:pt x="6" y="123"/>
                  </a:cubicBezTo>
                  <a:cubicBezTo>
                    <a:pt x="1" y="119"/>
                    <a:pt x="0" y="107"/>
                    <a:pt x="1" y="96"/>
                  </a:cubicBezTo>
                  <a:cubicBezTo>
                    <a:pt x="3" y="71"/>
                    <a:pt x="9" y="47"/>
                    <a:pt x="10" y="26"/>
                  </a:cubicBezTo>
                  <a:cubicBezTo>
                    <a:pt x="11" y="23"/>
                    <a:pt x="7" y="24"/>
                    <a:pt x="7" y="21"/>
                  </a:cubicBezTo>
                  <a:cubicBezTo>
                    <a:pt x="12" y="20"/>
                    <a:pt x="10" y="11"/>
                    <a:pt x="16" y="11"/>
                  </a:cubicBezTo>
                  <a:cubicBezTo>
                    <a:pt x="19" y="12"/>
                    <a:pt x="19" y="15"/>
                    <a:pt x="20" y="18"/>
                  </a:cubicBezTo>
                  <a:cubicBezTo>
                    <a:pt x="24" y="17"/>
                    <a:pt x="30" y="14"/>
                    <a:pt x="32" y="19"/>
                  </a:cubicBezTo>
                  <a:cubicBezTo>
                    <a:pt x="34" y="27"/>
                    <a:pt x="21" y="22"/>
                    <a:pt x="18" y="26"/>
                  </a:cubicBezTo>
                  <a:cubicBezTo>
                    <a:pt x="23" y="28"/>
                    <a:pt x="27" y="23"/>
                    <a:pt x="32" y="26"/>
                  </a:cubicBezTo>
                  <a:cubicBezTo>
                    <a:pt x="35" y="29"/>
                    <a:pt x="32" y="33"/>
                    <a:pt x="33" y="34"/>
                  </a:cubicBezTo>
                  <a:cubicBezTo>
                    <a:pt x="41" y="33"/>
                    <a:pt x="43" y="25"/>
                    <a:pt x="50" y="23"/>
                  </a:cubicBezTo>
                  <a:cubicBezTo>
                    <a:pt x="51" y="15"/>
                    <a:pt x="48" y="9"/>
                    <a:pt x="41" y="7"/>
                  </a:cubicBezTo>
                  <a:cubicBezTo>
                    <a:pt x="36" y="6"/>
                    <a:pt x="33" y="10"/>
                    <a:pt x="30" y="8"/>
                  </a:cubicBezTo>
                  <a:cubicBezTo>
                    <a:pt x="28" y="11"/>
                    <a:pt x="22" y="12"/>
                    <a:pt x="20" y="9"/>
                  </a:cubicBezTo>
                  <a:cubicBezTo>
                    <a:pt x="22" y="0"/>
                    <a:pt x="35" y="0"/>
                    <a:pt x="46" y="0"/>
                  </a:cubicBezTo>
                  <a:cubicBezTo>
                    <a:pt x="49" y="1"/>
                    <a:pt x="51" y="5"/>
                    <a:pt x="55" y="5"/>
                  </a:cubicBezTo>
                  <a:cubicBezTo>
                    <a:pt x="56" y="10"/>
                    <a:pt x="58" y="12"/>
                    <a:pt x="60" y="15"/>
                  </a:cubicBezTo>
                  <a:cubicBezTo>
                    <a:pt x="61" y="32"/>
                    <a:pt x="45" y="33"/>
                    <a:pt x="38" y="43"/>
                  </a:cubicBezTo>
                  <a:close/>
                  <a:moveTo>
                    <a:pt x="24" y="33"/>
                  </a:moveTo>
                  <a:cubicBezTo>
                    <a:pt x="29" y="32"/>
                    <a:pt x="17" y="32"/>
                    <a:pt x="17" y="35"/>
                  </a:cubicBezTo>
                  <a:cubicBezTo>
                    <a:pt x="21" y="36"/>
                    <a:pt x="21" y="33"/>
                    <a:pt x="24" y="33"/>
                  </a:cubicBezTo>
                  <a:close/>
                  <a:moveTo>
                    <a:pt x="16" y="41"/>
                  </a:moveTo>
                  <a:cubicBezTo>
                    <a:pt x="15" y="49"/>
                    <a:pt x="14" y="56"/>
                    <a:pt x="12" y="63"/>
                  </a:cubicBezTo>
                  <a:cubicBezTo>
                    <a:pt x="22" y="61"/>
                    <a:pt x="30" y="62"/>
                    <a:pt x="42" y="61"/>
                  </a:cubicBezTo>
                  <a:cubicBezTo>
                    <a:pt x="42" y="62"/>
                    <a:pt x="42" y="64"/>
                    <a:pt x="42" y="65"/>
                  </a:cubicBezTo>
                  <a:cubicBezTo>
                    <a:pt x="47" y="63"/>
                    <a:pt x="49" y="55"/>
                    <a:pt x="46" y="50"/>
                  </a:cubicBezTo>
                  <a:cubicBezTo>
                    <a:pt x="36" y="53"/>
                    <a:pt x="28" y="54"/>
                    <a:pt x="18" y="54"/>
                  </a:cubicBezTo>
                  <a:cubicBezTo>
                    <a:pt x="18" y="52"/>
                    <a:pt x="16" y="52"/>
                    <a:pt x="17" y="50"/>
                  </a:cubicBezTo>
                  <a:cubicBezTo>
                    <a:pt x="18" y="46"/>
                    <a:pt x="23" y="46"/>
                    <a:pt x="27" y="46"/>
                  </a:cubicBezTo>
                  <a:cubicBezTo>
                    <a:pt x="26" y="42"/>
                    <a:pt x="31" y="41"/>
                    <a:pt x="27" y="40"/>
                  </a:cubicBezTo>
                  <a:cubicBezTo>
                    <a:pt x="24" y="41"/>
                    <a:pt x="19" y="42"/>
                    <a:pt x="16" y="41"/>
                  </a:cubicBezTo>
                  <a:close/>
                  <a:moveTo>
                    <a:pt x="19" y="86"/>
                  </a:moveTo>
                  <a:cubicBezTo>
                    <a:pt x="17" y="88"/>
                    <a:pt x="13" y="87"/>
                    <a:pt x="9" y="87"/>
                  </a:cubicBezTo>
                  <a:cubicBezTo>
                    <a:pt x="9" y="89"/>
                    <a:pt x="8" y="92"/>
                    <a:pt x="8" y="96"/>
                  </a:cubicBezTo>
                  <a:cubicBezTo>
                    <a:pt x="14" y="94"/>
                    <a:pt x="27" y="91"/>
                    <a:pt x="29" y="98"/>
                  </a:cubicBezTo>
                  <a:cubicBezTo>
                    <a:pt x="25" y="103"/>
                    <a:pt x="11" y="99"/>
                    <a:pt x="9" y="103"/>
                  </a:cubicBezTo>
                  <a:cubicBezTo>
                    <a:pt x="9" y="105"/>
                    <a:pt x="9" y="106"/>
                    <a:pt x="9" y="107"/>
                  </a:cubicBezTo>
                  <a:cubicBezTo>
                    <a:pt x="14" y="106"/>
                    <a:pt x="27" y="101"/>
                    <a:pt x="31" y="107"/>
                  </a:cubicBezTo>
                  <a:cubicBezTo>
                    <a:pt x="28" y="113"/>
                    <a:pt x="16" y="110"/>
                    <a:pt x="11" y="114"/>
                  </a:cubicBezTo>
                  <a:cubicBezTo>
                    <a:pt x="22" y="125"/>
                    <a:pt x="40" y="116"/>
                    <a:pt x="46" y="106"/>
                  </a:cubicBezTo>
                  <a:cubicBezTo>
                    <a:pt x="47" y="94"/>
                    <a:pt x="37" y="89"/>
                    <a:pt x="28" y="94"/>
                  </a:cubicBezTo>
                  <a:cubicBezTo>
                    <a:pt x="23" y="91"/>
                    <a:pt x="20" y="87"/>
                    <a:pt x="19" y="80"/>
                  </a:cubicBezTo>
                  <a:cubicBezTo>
                    <a:pt x="24" y="74"/>
                    <a:pt x="30" y="70"/>
                    <a:pt x="37" y="67"/>
                  </a:cubicBezTo>
                  <a:cubicBezTo>
                    <a:pt x="28" y="67"/>
                    <a:pt x="20" y="70"/>
                    <a:pt x="10" y="70"/>
                  </a:cubicBezTo>
                  <a:cubicBezTo>
                    <a:pt x="10" y="73"/>
                    <a:pt x="10" y="76"/>
                    <a:pt x="10" y="79"/>
                  </a:cubicBezTo>
                  <a:cubicBezTo>
                    <a:pt x="16" y="79"/>
                    <a:pt x="20" y="80"/>
                    <a:pt x="19" y="86"/>
                  </a:cubicBezTo>
                  <a:close/>
                </a:path>
              </a:pathLst>
            </a:custGeom>
            <a:grpFill/>
            <a:ln w="9525">
              <a:solidFill>
                <a:srgbClr val="DB2399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2"/>
            <p:cNvSpPr>
              <a:spLocks noEditPoints="1"/>
            </p:cNvSpPr>
            <p:nvPr/>
          </p:nvSpPr>
          <p:spPr bwMode="auto">
            <a:xfrm>
              <a:off x="6357938" y="3224213"/>
              <a:ext cx="603250" cy="898525"/>
            </a:xfrm>
            <a:custGeom>
              <a:avLst/>
              <a:gdLst/>
              <a:ahLst/>
              <a:cxnLst>
                <a:cxn ang="0">
                  <a:pos x="93" y="6"/>
                </a:cxn>
                <a:cxn ang="0">
                  <a:pos x="93" y="36"/>
                </a:cxn>
                <a:cxn ang="0">
                  <a:pos x="85" y="53"/>
                </a:cxn>
                <a:cxn ang="0">
                  <a:pos x="57" y="54"/>
                </a:cxn>
                <a:cxn ang="0">
                  <a:pos x="53" y="101"/>
                </a:cxn>
                <a:cxn ang="0">
                  <a:pos x="19" y="133"/>
                </a:cxn>
                <a:cxn ang="0">
                  <a:pos x="15" y="117"/>
                </a:cxn>
                <a:cxn ang="0">
                  <a:pos x="34" y="50"/>
                </a:cxn>
                <a:cxn ang="0">
                  <a:pos x="0" y="57"/>
                </a:cxn>
                <a:cxn ang="0">
                  <a:pos x="3" y="40"/>
                </a:cxn>
                <a:cxn ang="0">
                  <a:pos x="6" y="35"/>
                </a:cxn>
                <a:cxn ang="0">
                  <a:pos x="5" y="29"/>
                </a:cxn>
                <a:cxn ang="0">
                  <a:pos x="17" y="4"/>
                </a:cxn>
                <a:cxn ang="0">
                  <a:pos x="15" y="17"/>
                </a:cxn>
                <a:cxn ang="0">
                  <a:pos x="35" y="20"/>
                </a:cxn>
                <a:cxn ang="0">
                  <a:pos x="15" y="24"/>
                </a:cxn>
                <a:cxn ang="0">
                  <a:pos x="39" y="30"/>
                </a:cxn>
                <a:cxn ang="0">
                  <a:pos x="13" y="35"/>
                </a:cxn>
                <a:cxn ang="0">
                  <a:pos x="33" y="38"/>
                </a:cxn>
                <a:cxn ang="0">
                  <a:pos x="11" y="44"/>
                </a:cxn>
                <a:cxn ang="0">
                  <a:pos x="11" y="52"/>
                </a:cxn>
                <a:cxn ang="0">
                  <a:pos x="43" y="42"/>
                </a:cxn>
                <a:cxn ang="0">
                  <a:pos x="38" y="74"/>
                </a:cxn>
                <a:cxn ang="0">
                  <a:pos x="46" y="76"/>
                </a:cxn>
                <a:cxn ang="0">
                  <a:pos x="49" y="44"/>
                </a:cxn>
                <a:cxn ang="0">
                  <a:pos x="74" y="49"/>
                </a:cxn>
                <a:cxn ang="0">
                  <a:pos x="79" y="7"/>
                </a:cxn>
                <a:cxn ang="0">
                  <a:pos x="57" y="9"/>
                </a:cxn>
                <a:cxn ang="0">
                  <a:pos x="40" y="14"/>
                </a:cxn>
                <a:cxn ang="0">
                  <a:pos x="21" y="9"/>
                </a:cxn>
                <a:cxn ang="0">
                  <a:pos x="42" y="7"/>
                </a:cxn>
                <a:cxn ang="0">
                  <a:pos x="48" y="4"/>
                </a:cxn>
                <a:cxn ang="0">
                  <a:pos x="55" y="4"/>
                </a:cxn>
                <a:cxn ang="0">
                  <a:pos x="86" y="1"/>
                </a:cxn>
                <a:cxn ang="0">
                  <a:pos x="93" y="6"/>
                </a:cxn>
                <a:cxn ang="0">
                  <a:pos x="30" y="127"/>
                </a:cxn>
                <a:cxn ang="0">
                  <a:pos x="44" y="115"/>
                </a:cxn>
                <a:cxn ang="0">
                  <a:pos x="46" y="83"/>
                </a:cxn>
                <a:cxn ang="0">
                  <a:pos x="45" y="81"/>
                </a:cxn>
                <a:cxn ang="0">
                  <a:pos x="34" y="83"/>
                </a:cxn>
                <a:cxn ang="0">
                  <a:pos x="32" y="89"/>
                </a:cxn>
                <a:cxn ang="0">
                  <a:pos x="39" y="87"/>
                </a:cxn>
                <a:cxn ang="0">
                  <a:pos x="45" y="93"/>
                </a:cxn>
                <a:cxn ang="0">
                  <a:pos x="42" y="97"/>
                </a:cxn>
                <a:cxn ang="0">
                  <a:pos x="29" y="97"/>
                </a:cxn>
                <a:cxn ang="0">
                  <a:pos x="28" y="103"/>
                </a:cxn>
                <a:cxn ang="0">
                  <a:pos x="40" y="107"/>
                </a:cxn>
                <a:cxn ang="0">
                  <a:pos x="26" y="112"/>
                </a:cxn>
                <a:cxn ang="0">
                  <a:pos x="38" y="113"/>
                </a:cxn>
                <a:cxn ang="0">
                  <a:pos x="24" y="121"/>
                </a:cxn>
                <a:cxn ang="0">
                  <a:pos x="30" y="127"/>
                </a:cxn>
              </a:cxnLst>
              <a:rect l="0" t="0" r="r" b="b"/>
              <a:pathLst>
                <a:path w="96" h="143">
                  <a:moveTo>
                    <a:pt x="93" y="6"/>
                  </a:moveTo>
                  <a:cubicBezTo>
                    <a:pt x="96" y="15"/>
                    <a:pt x="95" y="26"/>
                    <a:pt x="93" y="36"/>
                  </a:cubicBezTo>
                  <a:cubicBezTo>
                    <a:pt x="91" y="42"/>
                    <a:pt x="85" y="47"/>
                    <a:pt x="85" y="53"/>
                  </a:cubicBezTo>
                  <a:cubicBezTo>
                    <a:pt x="78" y="59"/>
                    <a:pt x="67" y="55"/>
                    <a:pt x="57" y="54"/>
                  </a:cubicBezTo>
                  <a:cubicBezTo>
                    <a:pt x="51" y="62"/>
                    <a:pt x="54" y="85"/>
                    <a:pt x="53" y="101"/>
                  </a:cubicBezTo>
                  <a:cubicBezTo>
                    <a:pt x="52" y="120"/>
                    <a:pt x="39" y="143"/>
                    <a:pt x="19" y="133"/>
                  </a:cubicBezTo>
                  <a:cubicBezTo>
                    <a:pt x="15" y="130"/>
                    <a:pt x="17" y="122"/>
                    <a:pt x="15" y="117"/>
                  </a:cubicBezTo>
                  <a:cubicBezTo>
                    <a:pt x="22" y="97"/>
                    <a:pt x="34" y="72"/>
                    <a:pt x="34" y="50"/>
                  </a:cubicBezTo>
                  <a:cubicBezTo>
                    <a:pt x="22" y="51"/>
                    <a:pt x="11" y="69"/>
                    <a:pt x="0" y="57"/>
                  </a:cubicBezTo>
                  <a:cubicBezTo>
                    <a:pt x="2" y="52"/>
                    <a:pt x="4" y="48"/>
                    <a:pt x="3" y="40"/>
                  </a:cubicBezTo>
                  <a:cubicBezTo>
                    <a:pt x="4" y="39"/>
                    <a:pt x="5" y="37"/>
                    <a:pt x="6" y="35"/>
                  </a:cubicBezTo>
                  <a:cubicBezTo>
                    <a:pt x="7" y="32"/>
                    <a:pt x="5" y="31"/>
                    <a:pt x="5" y="29"/>
                  </a:cubicBezTo>
                  <a:cubicBezTo>
                    <a:pt x="11" y="23"/>
                    <a:pt x="2" y="3"/>
                    <a:pt x="17" y="4"/>
                  </a:cubicBezTo>
                  <a:cubicBezTo>
                    <a:pt x="20" y="9"/>
                    <a:pt x="16" y="13"/>
                    <a:pt x="15" y="17"/>
                  </a:cubicBezTo>
                  <a:cubicBezTo>
                    <a:pt x="21" y="21"/>
                    <a:pt x="31" y="12"/>
                    <a:pt x="35" y="20"/>
                  </a:cubicBezTo>
                  <a:cubicBezTo>
                    <a:pt x="31" y="25"/>
                    <a:pt x="21" y="23"/>
                    <a:pt x="15" y="24"/>
                  </a:cubicBezTo>
                  <a:cubicBezTo>
                    <a:pt x="20" y="29"/>
                    <a:pt x="35" y="24"/>
                    <a:pt x="39" y="30"/>
                  </a:cubicBezTo>
                  <a:cubicBezTo>
                    <a:pt x="36" y="37"/>
                    <a:pt x="17" y="29"/>
                    <a:pt x="13" y="35"/>
                  </a:cubicBezTo>
                  <a:cubicBezTo>
                    <a:pt x="17" y="41"/>
                    <a:pt x="30" y="29"/>
                    <a:pt x="33" y="38"/>
                  </a:cubicBezTo>
                  <a:cubicBezTo>
                    <a:pt x="28" y="42"/>
                    <a:pt x="18" y="42"/>
                    <a:pt x="11" y="44"/>
                  </a:cubicBezTo>
                  <a:cubicBezTo>
                    <a:pt x="11" y="47"/>
                    <a:pt x="11" y="49"/>
                    <a:pt x="11" y="52"/>
                  </a:cubicBezTo>
                  <a:cubicBezTo>
                    <a:pt x="23" y="50"/>
                    <a:pt x="29" y="36"/>
                    <a:pt x="43" y="42"/>
                  </a:cubicBezTo>
                  <a:cubicBezTo>
                    <a:pt x="46" y="54"/>
                    <a:pt x="41" y="65"/>
                    <a:pt x="38" y="74"/>
                  </a:cubicBezTo>
                  <a:cubicBezTo>
                    <a:pt x="39" y="74"/>
                    <a:pt x="44" y="74"/>
                    <a:pt x="46" y="76"/>
                  </a:cubicBezTo>
                  <a:cubicBezTo>
                    <a:pt x="45" y="66"/>
                    <a:pt x="45" y="54"/>
                    <a:pt x="49" y="44"/>
                  </a:cubicBezTo>
                  <a:cubicBezTo>
                    <a:pt x="61" y="36"/>
                    <a:pt x="64" y="51"/>
                    <a:pt x="74" y="49"/>
                  </a:cubicBezTo>
                  <a:cubicBezTo>
                    <a:pt x="83" y="47"/>
                    <a:pt x="95" y="11"/>
                    <a:pt x="79" y="7"/>
                  </a:cubicBezTo>
                  <a:cubicBezTo>
                    <a:pt x="73" y="5"/>
                    <a:pt x="63" y="8"/>
                    <a:pt x="57" y="9"/>
                  </a:cubicBezTo>
                  <a:cubicBezTo>
                    <a:pt x="52" y="10"/>
                    <a:pt x="45" y="12"/>
                    <a:pt x="40" y="14"/>
                  </a:cubicBezTo>
                  <a:cubicBezTo>
                    <a:pt x="32" y="15"/>
                    <a:pt x="20" y="18"/>
                    <a:pt x="21" y="9"/>
                  </a:cubicBezTo>
                  <a:cubicBezTo>
                    <a:pt x="27" y="5"/>
                    <a:pt x="33" y="9"/>
                    <a:pt x="42" y="7"/>
                  </a:cubicBezTo>
                  <a:cubicBezTo>
                    <a:pt x="44" y="6"/>
                    <a:pt x="46" y="4"/>
                    <a:pt x="48" y="4"/>
                  </a:cubicBezTo>
                  <a:cubicBezTo>
                    <a:pt x="50" y="4"/>
                    <a:pt x="53" y="4"/>
                    <a:pt x="55" y="4"/>
                  </a:cubicBezTo>
                  <a:cubicBezTo>
                    <a:pt x="62" y="3"/>
                    <a:pt x="74" y="0"/>
                    <a:pt x="86" y="1"/>
                  </a:cubicBezTo>
                  <a:cubicBezTo>
                    <a:pt x="88" y="3"/>
                    <a:pt x="91" y="4"/>
                    <a:pt x="93" y="6"/>
                  </a:cubicBezTo>
                  <a:close/>
                  <a:moveTo>
                    <a:pt x="30" y="127"/>
                  </a:moveTo>
                  <a:cubicBezTo>
                    <a:pt x="37" y="125"/>
                    <a:pt x="39" y="119"/>
                    <a:pt x="44" y="115"/>
                  </a:cubicBezTo>
                  <a:cubicBezTo>
                    <a:pt x="46" y="106"/>
                    <a:pt x="45" y="94"/>
                    <a:pt x="46" y="83"/>
                  </a:cubicBezTo>
                  <a:cubicBezTo>
                    <a:pt x="46" y="82"/>
                    <a:pt x="46" y="80"/>
                    <a:pt x="45" y="81"/>
                  </a:cubicBezTo>
                  <a:cubicBezTo>
                    <a:pt x="42" y="83"/>
                    <a:pt x="38" y="83"/>
                    <a:pt x="34" y="83"/>
                  </a:cubicBezTo>
                  <a:cubicBezTo>
                    <a:pt x="34" y="86"/>
                    <a:pt x="33" y="87"/>
                    <a:pt x="32" y="89"/>
                  </a:cubicBezTo>
                  <a:cubicBezTo>
                    <a:pt x="35" y="89"/>
                    <a:pt x="36" y="88"/>
                    <a:pt x="39" y="87"/>
                  </a:cubicBezTo>
                  <a:cubicBezTo>
                    <a:pt x="40" y="90"/>
                    <a:pt x="44" y="90"/>
                    <a:pt x="45" y="93"/>
                  </a:cubicBezTo>
                  <a:cubicBezTo>
                    <a:pt x="44" y="95"/>
                    <a:pt x="44" y="97"/>
                    <a:pt x="42" y="97"/>
                  </a:cubicBezTo>
                  <a:cubicBezTo>
                    <a:pt x="38" y="95"/>
                    <a:pt x="35" y="98"/>
                    <a:pt x="29" y="97"/>
                  </a:cubicBezTo>
                  <a:cubicBezTo>
                    <a:pt x="30" y="100"/>
                    <a:pt x="28" y="101"/>
                    <a:pt x="28" y="103"/>
                  </a:cubicBezTo>
                  <a:cubicBezTo>
                    <a:pt x="32" y="101"/>
                    <a:pt x="41" y="101"/>
                    <a:pt x="40" y="107"/>
                  </a:cubicBezTo>
                  <a:cubicBezTo>
                    <a:pt x="38" y="112"/>
                    <a:pt x="28" y="108"/>
                    <a:pt x="26" y="112"/>
                  </a:cubicBezTo>
                  <a:cubicBezTo>
                    <a:pt x="31" y="112"/>
                    <a:pt x="35" y="111"/>
                    <a:pt x="38" y="113"/>
                  </a:cubicBezTo>
                  <a:cubicBezTo>
                    <a:pt x="37" y="120"/>
                    <a:pt x="30" y="120"/>
                    <a:pt x="24" y="121"/>
                  </a:cubicBezTo>
                  <a:cubicBezTo>
                    <a:pt x="25" y="125"/>
                    <a:pt x="28" y="125"/>
                    <a:pt x="30" y="127"/>
                  </a:cubicBezTo>
                  <a:close/>
                </a:path>
              </a:pathLst>
            </a:custGeom>
            <a:grpFill/>
            <a:ln w="9525">
              <a:solidFill>
                <a:srgbClr val="DB2399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3"/>
            <p:cNvSpPr>
              <a:spLocks noEditPoints="1"/>
            </p:cNvSpPr>
            <p:nvPr/>
          </p:nvSpPr>
          <p:spPr bwMode="auto">
            <a:xfrm>
              <a:off x="6891338" y="3217863"/>
              <a:ext cx="384175" cy="803275"/>
            </a:xfrm>
            <a:custGeom>
              <a:avLst/>
              <a:gdLst/>
              <a:ahLst/>
              <a:cxnLst>
                <a:cxn ang="0">
                  <a:pos x="59" y="10"/>
                </a:cxn>
                <a:cxn ang="0">
                  <a:pos x="51" y="36"/>
                </a:cxn>
                <a:cxn ang="0">
                  <a:pos x="46" y="64"/>
                </a:cxn>
                <a:cxn ang="0">
                  <a:pos x="40" y="102"/>
                </a:cxn>
                <a:cxn ang="0">
                  <a:pos x="27" y="124"/>
                </a:cxn>
                <a:cxn ang="0">
                  <a:pos x="2" y="127"/>
                </a:cxn>
                <a:cxn ang="0">
                  <a:pos x="24" y="15"/>
                </a:cxn>
                <a:cxn ang="0">
                  <a:pos x="32" y="11"/>
                </a:cxn>
                <a:cxn ang="0">
                  <a:pos x="36" y="4"/>
                </a:cxn>
                <a:cxn ang="0">
                  <a:pos x="59" y="10"/>
                </a:cxn>
                <a:cxn ang="0">
                  <a:pos x="30" y="112"/>
                </a:cxn>
                <a:cxn ang="0">
                  <a:pos x="34" y="100"/>
                </a:cxn>
                <a:cxn ang="0">
                  <a:pos x="43" y="40"/>
                </a:cxn>
                <a:cxn ang="0">
                  <a:pos x="50" y="16"/>
                </a:cxn>
                <a:cxn ang="0">
                  <a:pos x="41" y="10"/>
                </a:cxn>
                <a:cxn ang="0">
                  <a:pos x="29" y="19"/>
                </a:cxn>
                <a:cxn ang="0">
                  <a:pos x="27" y="29"/>
                </a:cxn>
                <a:cxn ang="0">
                  <a:pos x="39" y="32"/>
                </a:cxn>
                <a:cxn ang="0">
                  <a:pos x="24" y="37"/>
                </a:cxn>
                <a:cxn ang="0">
                  <a:pos x="23" y="44"/>
                </a:cxn>
                <a:cxn ang="0">
                  <a:pos x="32" y="51"/>
                </a:cxn>
                <a:cxn ang="0">
                  <a:pos x="17" y="57"/>
                </a:cxn>
                <a:cxn ang="0">
                  <a:pos x="33" y="62"/>
                </a:cxn>
                <a:cxn ang="0">
                  <a:pos x="32" y="64"/>
                </a:cxn>
                <a:cxn ang="0">
                  <a:pos x="15" y="65"/>
                </a:cxn>
                <a:cxn ang="0">
                  <a:pos x="14" y="71"/>
                </a:cxn>
                <a:cxn ang="0">
                  <a:pos x="29" y="75"/>
                </a:cxn>
                <a:cxn ang="0">
                  <a:pos x="12" y="82"/>
                </a:cxn>
                <a:cxn ang="0">
                  <a:pos x="29" y="83"/>
                </a:cxn>
                <a:cxn ang="0">
                  <a:pos x="21" y="89"/>
                </a:cxn>
                <a:cxn ang="0">
                  <a:pos x="26" y="94"/>
                </a:cxn>
                <a:cxn ang="0">
                  <a:pos x="9" y="101"/>
                </a:cxn>
                <a:cxn ang="0">
                  <a:pos x="27" y="103"/>
                </a:cxn>
                <a:cxn ang="0">
                  <a:pos x="23" y="108"/>
                </a:cxn>
                <a:cxn ang="0">
                  <a:pos x="26" y="111"/>
                </a:cxn>
                <a:cxn ang="0">
                  <a:pos x="9" y="118"/>
                </a:cxn>
                <a:cxn ang="0">
                  <a:pos x="30" y="112"/>
                </a:cxn>
                <a:cxn ang="0">
                  <a:pos x="9" y="111"/>
                </a:cxn>
                <a:cxn ang="0">
                  <a:pos x="21" y="107"/>
                </a:cxn>
                <a:cxn ang="0">
                  <a:pos x="9" y="111"/>
                </a:cxn>
              </a:cxnLst>
              <a:rect l="0" t="0" r="r" b="b"/>
              <a:pathLst>
                <a:path w="61" h="128">
                  <a:moveTo>
                    <a:pt x="59" y="10"/>
                  </a:moveTo>
                  <a:cubicBezTo>
                    <a:pt x="61" y="19"/>
                    <a:pt x="54" y="26"/>
                    <a:pt x="51" y="36"/>
                  </a:cubicBezTo>
                  <a:cubicBezTo>
                    <a:pt x="48" y="44"/>
                    <a:pt x="47" y="55"/>
                    <a:pt x="46" y="64"/>
                  </a:cubicBezTo>
                  <a:cubicBezTo>
                    <a:pt x="44" y="78"/>
                    <a:pt x="43" y="91"/>
                    <a:pt x="40" y="102"/>
                  </a:cubicBezTo>
                  <a:cubicBezTo>
                    <a:pt x="37" y="111"/>
                    <a:pt x="34" y="118"/>
                    <a:pt x="27" y="124"/>
                  </a:cubicBezTo>
                  <a:cubicBezTo>
                    <a:pt x="18" y="124"/>
                    <a:pt x="12" y="128"/>
                    <a:pt x="2" y="127"/>
                  </a:cubicBezTo>
                  <a:cubicBezTo>
                    <a:pt x="0" y="87"/>
                    <a:pt x="14" y="49"/>
                    <a:pt x="24" y="15"/>
                  </a:cubicBezTo>
                  <a:cubicBezTo>
                    <a:pt x="26" y="12"/>
                    <a:pt x="28" y="13"/>
                    <a:pt x="32" y="11"/>
                  </a:cubicBezTo>
                  <a:cubicBezTo>
                    <a:pt x="34" y="9"/>
                    <a:pt x="33" y="5"/>
                    <a:pt x="36" y="4"/>
                  </a:cubicBezTo>
                  <a:cubicBezTo>
                    <a:pt x="44" y="0"/>
                    <a:pt x="54" y="3"/>
                    <a:pt x="59" y="10"/>
                  </a:cubicBezTo>
                  <a:close/>
                  <a:moveTo>
                    <a:pt x="30" y="112"/>
                  </a:moveTo>
                  <a:cubicBezTo>
                    <a:pt x="29" y="107"/>
                    <a:pt x="33" y="105"/>
                    <a:pt x="34" y="100"/>
                  </a:cubicBezTo>
                  <a:cubicBezTo>
                    <a:pt x="39" y="84"/>
                    <a:pt x="39" y="59"/>
                    <a:pt x="43" y="40"/>
                  </a:cubicBezTo>
                  <a:cubicBezTo>
                    <a:pt x="45" y="32"/>
                    <a:pt x="50" y="23"/>
                    <a:pt x="50" y="16"/>
                  </a:cubicBezTo>
                  <a:cubicBezTo>
                    <a:pt x="50" y="13"/>
                    <a:pt x="43" y="10"/>
                    <a:pt x="41" y="10"/>
                  </a:cubicBezTo>
                  <a:cubicBezTo>
                    <a:pt x="36" y="10"/>
                    <a:pt x="34" y="20"/>
                    <a:pt x="29" y="19"/>
                  </a:cubicBezTo>
                  <a:cubicBezTo>
                    <a:pt x="29" y="23"/>
                    <a:pt x="27" y="25"/>
                    <a:pt x="27" y="29"/>
                  </a:cubicBezTo>
                  <a:cubicBezTo>
                    <a:pt x="31" y="30"/>
                    <a:pt x="39" y="27"/>
                    <a:pt x="39" y="32"/>
                  </a:cubicBezTo>
                  <a:cubicBezTo>
                    <a:pt x="38" y="37"/>
                    <a:pt x="29" y="35"/>
                    <a:pt x="24" y="37"/>
                  </a:cubicBezTo>
                  <a:cubicBezTo>
                    <a:pt x="23" y="39"/>
                    <a:pt x="21" y="43"/>
                    <a:pt x="23" y="44"/>
                  </a:cubicBezTo>
                  <a:cubicBezTo>
                    <a:pt x="25" y="44"/>
                    <a:pt x="35" y="44"/>
                    <a:pt x="32" y="51"/>
                  </a:cubicBezTo>
                  <a:cubicBezTo>
                    <a:pt x="28" y="53"/>
                    <a:pt x="18" y="51"/>
                    <a:pt x="17" y="57"/>
                  </a:cubicBezTo>
                  <a:cubicBezTo>
                    <a:pt x="24" y="57"/>
                    <a:pt x="33" y="53"/>
                    <a:pt x="33" y="62"/>
                  </a:cubicBezTo>
                  <a:cubicBezTo>
                    <a:pt x="33" y="62"/>
                    <a:pt x="32" y="62"/>
                    <a:pt x="32" y="64"/>
                  </a:cubicBezTo>
                  <a:cubicBezTo>
                    <a:pt x="26" y="63"/>
                    <a:pt x="21" y="65"/>
                    <a:pt x="15" y="65"/>
                  </a:cubicBezTo>
                  <a:cubicBezTo>
                    <a:pt x="16" y="68"/>
                    <a:pt x="14" y="68"/>
                    <a:pt x="14" y="71"/>
                  </a:cubicBezTo>
                  <a:cubicBezTo>
                    <a:pt x="19" y="69"/>
                    <a:pt x="28" y="68"/>
                    <a:pt x="29" y="75"/>
                  </a:cubicBezTo>
                  <a:cubicBezTo>
                    <a:pt x="28" y="83"/>
                    <a:pt x="13" y="73"/>
                    <a:pt x="12" y="82"/>
                  </a:cubicBezTo>
                  <a:cubicBezTo>
                    <a:pt x="16" y="84"/>
                    <a:pt x="25" y="78"/>
                    <a:pt x="29" y="83"/>
                  </a:cubicBezTo>
                  <a:cubicBezTo>
                    <a:pt x="30" y="91"/>
                    <a:pt x="25" y="88"/>
                    <a:pt x="21" y="89"/>
                  </a:cubicBezTo>
                  <a:cubicBezTo>
                    <a:pt x="25" y="90"/>
                    <a:pt x="26" y="91"/>
                    <a:pt x="26" y="94"/>
                  </a:cubicBezTo>
                  <a:cubicBezTo>
                    <a:pt x="24" y="100"/>
                    <a:pt x="10" y="94"/>
                    <a:pt x="9" y="101"/>
                  </a:cubicBezTo>
                  <a:cubicBezTo>
                    <a:pt x="14" y="98"/>
                    <a:pt x="25" y="96"/>
                    <a:pt x="27" y="103"/>
                  </a:cubicBezTo>
                  <a:cubicBezTo>
                    <a:pt x="27" y="106"/>
                    <a:pt x="24" y="106"/>
                    <a:pt x="23" y="108"/>
                  </a:cubicBezTo>
                  <a:cubicBezTo>
                    <a:pt x="25" y="108"/>
                    <a:pt x="26" y="108"/>
                    <a:pt x="26" y="111"/>
                  </a:cubicBezTo>
                  <a:cubicBezTo>
                    <a:pt x="24" y="117"/>
                    <a:pt x="11" y="114"/>
                    <a:pt x="9" y="118"/>
                  </a:cubicBezTo>
                  <a:cubicBezTo>
                    <a:pt x="17" y="120"/>
                    <a:pt x="24" y="115"/>
                    <a:pt x="30" y="112"/>
                  </a:cubicBezTo>
                  <a:close/>
                  <a:moveTo>
                    <a:pt x="9" y="111"/>
                  </a:moveTo>
                  <a:cubicBezTo>
                    <a:pt x="12" y="108"/>
                    <a:pt x="19" y="110"/>
                    <a:pt x="21" y="107"/>
                  </a:cubicBezTo>
                  <a:cubicBezTo>
                    <a:pt x="18" y="104"/>
                    <a:pt x="8" y="108"/>
                    <a:pt x="9" y="111"/>
                  </a:cubicBezTo>
                  <a:close/>
                </a:path>
              </a:pathLst>
            </a:custGeom>
            <a:grpFill/>
            <a:ln w="9525">
              <a:solidFill>
                <a:srgbClr val="DB2399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4560888" y="3186113"/>
              <a:ext cx="1816100" cy="1036637"/>
            </a:xfrm>
            <a:custGeom>
              <a:avLst/>
              <a:gdLst/>
              <a:ahLst/>
              <a:cxnLst>
                <a:cxn ang="0">
                  <a:pos x="280" y="21"/>
                </a:cxn>
                <a:cxn ang="0">
                  <a:pos x="256" y="69"/>
                </a:cxn>
                <a:cxn ang="0">
                  <a:pos x="273" y="137"/>
                </a:cxn>
                <a:cxn ang="0">
                  <a:pos x="235" y="133"/>
                </a:cxn>
                <a:cxn ang="0">
                  <a:pos x="215" y="148"/>
                </a:cxn>
                <a:cxn ang="0">
                  <a:pos x="177" y="106"/>
                </a:cxn>
                <a:cxn ang="0">
                  <a:pos x="140" y="130"/>
                </a:cxn>
                <a:cxn ang="0">
                  <a:pos x="178" y="98"/>
                </a:cxn>
                <a:cxn ang="0">
                  <a:pos x="143" y="121"/>
                </a:cxn>
                <a:cxn ang="0">
                  <a:pos x="82" y="154"/>
                </a:cxn>
                <a:cxn ang="0">
                  <a:pos x="50" y="75"/>
                </a:cxn>
                <a:cxn ang="0">
                  <a:pos x="8" y="140"/>
                </a:cxn>
                <a:cxn ang="0">
                  <a:pos x="91" y="19"/>
                </a:cxn>
                <a:cxn ang="0">
                  <a:pos x="147" y="28"/>
                </a:cxn>
                <a:cxn ang="0">
                  <a:pos x="135" y="118"/>
                </a:cxn>
                <a:cxn ang="0">
                  <a:pos x="75" y="70"/>
                </a:cxn>
                <a:cxn ang="0">
                  <a:pos x="70" y="26"/>
                </a:cxn>
                <a:cxn ang="0">
                  <a:pos x="34" y="38"/>
                </a:cxn>
                <a:cxn ang="0">
                  <a:pos x="47" y="56"/>
                </a:cxn>
                <a:cxn ang="0">
                  <a:pos x="76" y="67"/>
                </a:cxn>
                <a:cxn ang="0">
                  <a:pos x="79" y="81"/>
                </a:cxn>
                <a:cxn ang="0">
                  <a:pos x="76" y="93"/>
                </a:cxn>
                <a:cxn ang="0">
                  <a:pos x="146" y="37"/>
                </a:cxn>
                <a:cxn ang="0">
                  <a:pos x="98" y="44"/>
                </a:cxn>
                <a:cxn ang="0">
                  <a:pos x="85" y="72"/>
                </a:cxn>
                <a:cxn ang="0">
                  <a:pos x="266" y="23"/>
                </a:cxn>
                <a:cxn ang="0">
                  <a:pos x="251" y="45"/>
                </a:cxn>
                <a:cxn ang="0">
                  <a:pos x="226" y="64"/>
                </a:cxn>
                <a:cxn ang="0">
                  <a:pos x="238" y="82"/>
                </a:cxn>
                <a:cxn ang="0">
                  <a:pos x="217" y="106"/>
                </a:cxn>
                <a:cxn ang="0">
                  <a:pos x="189" y="47"/>
                </a:cxn>
                <a:cxn ang="0">
                  <a:pos x="192" y="50"/>
                </a:cxn>
                <a:cxn ang="0">
                  <a:pos x="157" y="79"/>
                </a:cxn>
                <a:cxn ang="0">
                  <a:pos x="183" y="96"/>
                </a:cxn>
                <a:cxn ang="0">
                  <a:pos x="217" y="133"/>
                </a:cxn>
                <a:cxn ang="0">
                  <a:pos x="58" y="36"/>
                </a:cxn>
                <a:cxn ang="0">
                  <a:pos x="19" y="49"/>
                </a:cxn>
                <a:cxn ang="0">
                  <a:pos x="96" y="52"/>
                </a:cxn>
                <a:cxn ang="0">
                  <a:pos x="96" y="52"/>
                </a:cxn>
                <a:cxn ang="0">
                  <a:pos x="17" y="74"/>
                </a:cxn>
                <a:cxn ang="0">
                  <a:pos x="14" y="89"/>
                </a:cxn>
                <a:cxn ang="0">
                  <a:pos x="222" y="90"/>
                </a:cxn>
                <a:cxn ang="0">
                  <a:pos x="222" y="90"/>
                </a:cxn>
                <a:cxn ang="0">
                  <a:pos x="32" y="94"/>
                </a:cxn>
                <a:cxn ang="0">
                  <a:pos x="102" y="105"/>
                </a:cxn>
                <a:cxn ang="0">
                  <a:pos x="84" y="101"/>
                </a:cxn>
                <a:cxn ang="0">
                  <a:pos x="270" y="122"/>
                </a:cxn>
                <a:cxn ang="0">
                  <a:pos x="224" y="108"/>
                </a:cxn>
                <a:cxn ang="0">
                  <a:pos x="15" y="111"/>
                </a:cxn>
                <a:cxn ang="0">
                  <a:pos x="88" y="112"/>
                </a:cxn>
                <a:cxn ang="0">
                  <a:pos x="12" y="121"/>
                </a:cxn>
                <a:cxn ang="0">
                  <a:pos x="72" y="131"/>
                </a:cxn>
                <a:cxn ang="0">
                  <a:pos x="13" y="132"/>
                </a:cxn>
                <a:cxn ang="0">
                  <a:pos x="20" y="139"/>
                </a:cxn>
                <a:cxn ang="0">
                  <a:pos x="81" y="144"/>
                </a:cxn>
                <a:cxn ang="0">
                  <a:pos x="30" y="146"/>
                </a:cxn>
              </a:cxnLst>
              <a:rect l="0" t="0" r="r" b="b"/>
              <a:pathLst>
                <a:path w="289" h="165">
                  <a:moveTo>
                    <a:pt x="217" y="66"/>
                  </a:moveTo>
                  <a:cubicBezTo>
                    <a:pt x="220" y="63"/>
                    <a:pt x="222" y="64"/>
                    <a:pt x="225" y="64"/>
                  </a:cubicBezTo>
                  <a:cubicBezTo>
                    <a:pt x="224" y="61"/>
                    <a:pt x="218" y="64"/>
                    <a:pt x="217" y="62"/>
                  </a:cubicBezTo>
                  <a:cubicBezTo>
                    <a:pt x="219" y="43"/>
                    <a:pt x="259" y="0"/>
                    <a:pt x="280" y="21"/>
                  </a:cubicBezTo>
                  <a:cubicBezTo>
                    <a:pt x="283" y="25"/>
                    <a:pt x="283" y="29"/>
                    <a:pt x="286" y="34"/>
                  </a:cubicBezTo>
                  <a:cubicBezTo>
                    <a:pt x="286" y="40"/>
                    <a:pt x="286" y="45"/>
                    <a:pt x="286" y="51"/>
                  </a:cubicBezTo>
                  <a:cubicBezTo>
                    <a:pt x="286" y="52"/>
                    <a:pt x="282" y="60"/>
                    <a:pt x="279" y="62"/>
                  </a:cubicBezTo>
                  <a:cubicBezTo>
                    <a:pt x="272" y="66"/>
                    <a:pt x="264" y="64"/>
                    <a:pt x="256" y="69"/>
                  </a:cubicBezTo>
                  <a:cubicBezTo>
                    <a:pt x="248" y="73"/>
                    <a:pt x="243" y="89"/>
                    <a:pt x="252" y="96"/>
                  </a:cubicBezTo>
                  <a:cubicBezTo>
                    <a:pt x="255" y="99"/>
                    <a:pt x="263" y="100"/>
                    <a:pt x="268" y="101"/>
                  </a:cubicBezTo>
                  <a:cubicBezTo>
                    <a:pt x="277" y="104"/>
                    <a:pt x="283" y="105"/>
                    <a:pt x="287" y="111"/>
                  </a:cubicBezTo>
                  <a:cubicBezTo>
                    <a:pt x="289" y="121"/>
                    <a:pt x="280" y="135"/>
                    <a:pt x="273" y="137"/>
                  </a:cubicBezTo>
                  <a:cubicBezTo>
                    <a:pt x="271" y="137"/>
                    <a:pt x="266" y="136"/>
                    <a:pt x="263" y="136"/>
                  </a:cubicBezTo>
                  <a:cubicBezTo>
                    <a:pt x="260" y="136"/>
                    <a:pt x="256" y="137"/>
                    <a:pt x="253" y="137"/>
                  </a:cubicBezTo>
                  <a:cubicBezTo>
                    <a:pt x="252" y="136"/>
                    <a:pt x="249" y="135"/>
                    <a:pt x="248" y="135"/>
                  </a:cubicBezTo>
                  <a:cubicBezTo>
                    <a:pt x="242" y="134"/>
                    <a:pt x="241" y="135"/>
                    <a:pt x="235" y="133"/>
                  </a:cubicBezTo>
                  <a:cubicBezTo>
                    <a:pt x="232" y="132"/>
                    <a:pt x="230" y="129"/>
                    <a:pt x="228" y="130"/>
                  </a:cubicBezTo>
                  <a:cubicBezTo>
                    <a:pt x="227" y="125"/>
                    <a:pt x="230" y="124"/>
                    <a:pt x="230" y="119"/>
                  </a:cubicBezTo>
                  <a:cubicBezTo>
                    <a:pt x="222" y="119"/>
                    <a:pt x="225" y="129"/>
                    <a:pt x="224" y="133"/>
                  </a:cubicBezTo>
                  <a:cubicBezTo>
                    <a:pt x="222" y="140"/>
                    <a:pt x="218" y="144"/>
                    <a:pt x="215" y="148"/>
                  </a:cubicBezTo>
                  <a:cubicBezTo>
                    <a:pt x="211" y="149"/>
                    <a:pt x="206" y="151"/>
                    <a:pt x="202" y="150"/>
                  </a:cubicBezTo>
                  <a:cubicBezTo>
                    <a:pt x="197" y="149"/>
                    <a:pt x="188" y="141"/>
                    <a:pt x="187" y="138"/>
                  </a:cubicBezTo>
                  <a:cubicBezTo>
                    <a:pt x="182" y="126"/>
                    <a:pt x="193" y="113"/>
                    <a:pt x="189" y="101"/>
                  </a:cubicBezTo>
                  <a:cubicBezTo>
                    <a:pt x="183" y="101"/>
                    <a:pt x="181" y="104"/>
                    <a:pt x="177" y="106"/>
                  </a:cubicBezTo>
                  <a:cubicBezTo>
                    <a:pt x="170" y="117"/>
                    <a:pt x="183" y="145"/>
                    <a:pt x="169" y="153"/>
                  </a:cubicBezTo>
                  <a:cubicBezTo>
                    <a:pt x="165" y="155"/>
                    <a:pt x="160" y="154"/>
                    <a:pt x="153" y="155"/>
                  </a:cubicBezTo>
                  <a:cubicBezTo>
                    <a:pt x="150" y="151"/>
                    <a:pt x="148" y="145"/>
                    <a:pt x="144" y="142"/>
                  </a:cubicBezTo>
                  <a:cubicBezTo>
                    <a:pt x="144" y="137"/>
                    <a:pt x="142" y="133"/>
                    <a:pt x="140" y="130"/>
                  </a:cubicBezTo>
                  <a:cubicBezTo>
                    <a:pt x="142" y="124"/>
                    <a:pt x="157" y="123"/>
                    <a:pt x="162" y="128"/>
                  </a:cubicBezTo>
                  <a:cubicBezTo>
                    <a:pt x="161" y="132"/>
                    <a:pt x="153" y="134"/>
                    <a:pt x="151" y="133"/>
                  </a:cubicBezTo>
                  <a:cubicBezTo>
                    <a:pt x="153" y="139"/>
                    <a:pt x="154" y="147"/>
                    <a:pt x="161" y="147"/>
                  </a:cubicBezTo>
                  <a:cubicBezTo>
                    <a:pt x="179" y="148"/>
                    <a:pt x="156" y="96"/>
                    <a:pt x="178" y="98"/>
                  </a:cubicBezTo>
                  <a:cubicBezTo>
                    <a:pt x="168" y="95"/>
                    <a:pt x="157" y="99"/>
                    <a:pt x="150" y="101"/>
                  </a:cubicBezTo>
                  <a:cubicBezTo>
                    <a:pt x="148" y="104"/>
                    <a:pt x="148" y="109"/>
                    <a:pt x="146" y="112"/>
                  </a:cubicBezTo>
                  <a:cubicBezTo>
                    <a:pt x="149" y="114"/>
                    <a:pt x="160" y="110"/>
                    <a:pt x="163" y="116"/>
                  </a:cubicBezTo>
                  <a:cubicBezTo>
                    <a:pt x="161" y="122"/>
                    <a:pt x="149" y="118"/>
                    <a:pt x="143" y="121"/>
                  </a:cubicBezTo>
                  <a:cubicBezTo>
                    <a:pt x="141" y="120"/>
                    <a:pt x="138" y="121"/>
                    <a:pt x="136" y="119"/>
                  </a:cubicBezTo>
                  <a:cubicBezTo>
                    <a:pt x="147" y="139"/>
                    <a:pt x="121" y="165"/>
                    <a:pt x="102" y="148"/>
                  </a:cubicBezTo>
                  <a:cubicBezTo>
                    <a:pt x="99" y="134"/>
                    <a:pt x="101" y="124"/>
                    <a:pt x="97" y="114"/>
                  </a:cubicBezTo>
                  <a:cubicBezTo>
                    <a:pt x="90" y="125"/>
                    <a:pt x="97" y="150"/>
                    <a:pt x="82" y="154"/>
                  </a:cubicBezTo>
                  <a:cubicBezTo>
                    <a:pt x="78" y="154"/>
                    <a:pt x="76" y="151"/>
                    <a:pt x="71" y="151"/>
                  </a:cubicBezTo>
                  <a:cubicBezTo>
                    <a:pt x="58" y="132"/>
                    <a:pt x="68" y="101"/>
                    <a:pt x="70" y="79"/>
                  </a:cubicBezTo>
                  <a:cubicBezTo>
                    <a:pt x="67" y="78"/>
                    <a:pt x="66" y="79"/>
                    <a:pt x="64" y="79"/>
                  </a:cubicBezTo>
                  <a:cubicBezTo>
                    <a:pt x="59" y="79"/>
                    <a:pt x="54" y="75"/>
                    <a:pt x="50" y="75"/>
                  </a:cubicBezTo>
                  <a:cubicBezTo>
                    <a:pt x="38" y="77"/>
                    <a:pt x="33" y="112"/>
                    <a:pt x="43" y="122"/>
                  </a:cubicBezTo>
                  <a:cubicBezTo>
                    <a:pt x="41" y="126"/>
                    <a:pt x="42" y="130"/>
                    <a:pt x="41" y="135"/>
                  </a:cubicBezTo>
                  <a:cubicBezTo>
                    <a:pt x="39" y="143"/>
                    <a:pt x="35" y="156"/>
                    <a:pt x="27" y="158"/>
                  </a:cubicBezTo>
                  <a:cubicBezTo>
                    <a:pt x="18" y="159"/>
                    <a:pt x="11" y="148"/>
                    <a:pt x="8" y="140"/>
                  </a:cubicBezTo>
                  <a:cubicBezTo>
                    <a:pt x="0" y="117"/>
                    <a:pt x="10" y="87"/>
                    <a:pt x="8" y="68"/>
                  </a:cubicBezTo>
                  <a:cubicBezTo>
                    <a:pt x="13" y="56"/>
                    <a:pt x="14" y="40"/>
                    <a:pt x="16" y="25"/>
                  </a:cubicBezTo>
                  <a:cubicBezTo>
                    <a:pt x="27" y="16"/>
                    <a:pt x="42" y="6"/>
                    <a:pt x="59" y="7"/>
                  </a:cubicBezTo>
                  <a:cubicBezTo>
                    <a:pt x="71" y="8"/>
                    <a:pt x="81" y="15"/>
                    <a:pt x="91" y="19"/>
                  </a:cubicBezTo>
                  <a:cubicBezTo>
                    <a:pt x="90" y="22"/>
                    <a:pt x="94" y="21"/>
                    <a:pt x="93" y="24"/>
                  </a:cubicBezTo>
                  <a:cubicBezTo>
                    <a:pt x="104" y="19"/>
                    <a:pt x="112" y="12"/>
                    <a:pt x="124" y="15"/>
                  </a:cubicBezTo>
                  <a:cubicBezTo>
                    <a:pt x="126" y="15"/>
                    <a:pt x="127" y="17"/>
                    <a:pt x="130" y="18"/>
                  </a:cubicBezTo>
                  <a:cubicBezTo>
                    <a:pt x="137" y="20"/>
                    <a:pt x="142" y="23"/>
                    <a:pt x="147" y="28"/>
                  </a:cubicBezTo>
                  <a:cubicBezTo>
                    <a:pt x="154" y="35"/>
                    <a:pt x="161" y="52"/>
                    <a:pt x="153" y="64"/>
                  </a:cubicBezTo>
                  <a:cubicBezTo>
                    <a:pt x="147" y="73"/>
                    <a:pt x="135" y="72"/>
                    <a:pt x="127" y="75"/>
                  </a:cubicBezTo>
                  <a:cubicBezTo>
                    <a:pt x="121" y="77"/>
                    <a:pt x="116" y="85"/>
                    <a:pt x="116" y="93"/>
                  </a:cubicBezTo>
                  <a:cubicBezTo>
                    <a:pt x="117" y="106"/>
                    <a:pt x="132" y="110"/>
                    <a:pt x="135" y="118"/>
                  </a:cubicBezTo>
                  <a:cubicBezTo>
                    <a:pt x="134" y="115"/>
                    <a:pt x="138" y="111"/>
                    <a:pt x="140" y="109"/>
                  </a:cubicBezTo>
                  <a:cubicBezTo>
                    <a:pt x="150" y="73"/>
                    <a:pt x="165" y="43"/>
                    <a:pt x="188" y="21"/>
                  </a:cubicBezTo>
                  <a:cubicBezTo>
                    <a:pt x="212" y="22"/>
                    <a:pt x="213" y="45"/>
                    <a:pt x="217" y="66"/>
                  </a:cubicBezTo>
                  <a:close/>
                  <a:moveTo>
                    <a:pt x="75" y="70"/>
                  </a:moveTo>
                  <a:cubicBezTo>
                    <a:pt x="84" y="66"/>
                    <a:pt x="93" y="45"/>
                    <a:pt x="92" y="38"/>
                  </a:cubicBezTo>
                  <a:cubicBezTo>
                    <a:pt x="90" y="13"/>
                    <a:pt x="43" y="7"/>
                    <a:pt x="28" y="23"/>
                  </a:cubicBezTo>
                  <a:cubicBezTo>
                    <a:pt x="40" y="23"/>
                    <a:pt x="50" y="23"/>
                    <a:pt x="58" y="23"/>
                  </a:cubicBezTo>
                  <a:cubicBezTo>
                    <a:pt x="62" y="24"/>
                    <a:pt x="68" y="22"/>
                    <a:pt x="70" y="26"/>
                  </a:cubicBezTo>
                  <a:cubicBezTo>
                    <a:pt x="61" y="29"/>
                    <a:pt x="46" y="28"/>
                    <a:pt x="33" y="29"/>
                  </a:cubicBezTo>
                  <a:cubicBezTo>
                    <a:pt x="31" y="31"/>
                    <a:pt x="27" y="32"/>
                    <a:pt x="25" y="34"/>
                  </a:cubicBezTo>
                  <a:cubicBezTo>
                    <a:pt x="22" y="34"/>
                    <a:pt x="20" y="31"/>
                    <a:pt x="20" y="36"/>
                  </a:cubicBezTo>
                  <a:cubicBezTo>
                    <a:pt x="22" y="39"/>
                    <a:pt x="28" y="37"/>
                    <a:pt x="34" y="38"/>
                  </a:cubicBezTo>
                  <a:cubicBezTo>
                    <a:pt x="38" y="38"/>
                    <a:pt x="41" y="40"/>
                    <a:pt x="43" y="40"/>
                  </a:cubicBezTo>
                  <a:cubicBezTo>
                    <a:pt x="47" y="35"/>
                    <a:pt x="50" y="30"/>
                    <a:pt x="55" y="29"/>
                  </a:cubicBezTo>
                  <a:cubicBezTo>
                    <a:pt x="76" y="26"/>
                    <a:pt x="72" y="59"/>
                    <a:pt x="55" y="60"/>
                  </a:cubicBezTo>
                  <a:cubicBezTo>
                    <a:pt x="52" y="59"/>
                    <a:pt x="49" y="58"/>
                    <a:pt x="47" y="56"/>
                  </a:cubicBezTo>
                  <a:cubicBezTo>
                    <a:pt x="41" y="58"/>
                    <a:pt x="32" y="55"/>
                    <a:pt x="24" y="57"/>
                  </a:cubicBezTo>
                  <a:cubicBezTo>
                    <a:pt x="22" y="58"/>
                    <a:pt x="16" y="58"/>
                    <a:pt x="17" y="63"/>
                  </a:cubicBezTo>
                  <a:cubicBezTo>
                    <a:pt x="26" y="64"/>
                    <a:pt x="39" y="65"/>
                    <a:pt x="52" y="64"/>
                  </a:cubicBezTo>
                  <a:cubicBezTo>
                    <a:pt x="61" y="63"/>
                    <a:pt x="72" y="58"/>
                    <a:pt x="76" y="67"/>
                  </a:cubicBezTo>
                  <a:cubicBezTo>
                    <a:pt x="71" y="70"/>
                    <a:pt x="61" y="66"/>
                    <a:pt x="57" y="69"/>
                  </a:cubicBezTo>
                  <a:cubicBezTo>
                    <a:pt x="61" y="71"/>
                    <a:pt x="71" y="73"/>
                    <a:pt x="75" y="70"/>
                  </a:cubicBezTo>
                  <a:close/>
                  <a:moveTo>
                    <a:pt x="93" y="78"/>
                  </a:moveTo>
                  <a:cubicBezTo>
                    <a:pt x="88" y="79"/>
                    <a:pt x="83" y="84"/>
                    <a:pt x="79" y="81"/>
                  </a:cubicBezTo>
                  <a:cubicBezTo>
                    <a:pt x="80" y="85"/>
                    <a:pt x="86" y="83"/>
                    <a:pt x="90" y="83"/>
                  </a:cubicBezTo>
                  <a:cubicBezTo>
                    <a:pt x="96" y="84"/>
                    <a:pt x="106" y="83"/>
                    <a:pt x="104" y="89"/>
                  </a:cubicBezTo>
                  <a:cubicBezTo>
                    <a:pt x="101" y="91"/>
                    <a:pt x="95" y="89"/>
                    <a:pt x="91" y="90"/>
                  </a:cubicBezTo>
                  <a:cubicBezTo>
                    <a:pt x="85" y="90"/>
                    <a:pt x="79" y="90"/>
                    <a:pt x="76" y="93"/>
                  </a:cubicBezTo>
                  <a:cubicBezTo>
                    <a:pt x="88" y="93"/>
                    <a:pt x="100" y="94"/>
                    <a:pt x="110" y="93"/>
                  </a:cubicBezTo>
                  <a:cubicBezTo>
                    <a:pt x="109" y="79"/>
                    <a:pt x="114" y="73"/>
                    <a:pt x="122" y="69"/>
                  </a:cubicBezTo>
                  <a:cubicBezTo>
                    <a:pt x="129" y="66"/>
                    <a:pt x="139" y="67"/>
                    <a:pt x="143" y="64"/>
                  </a:cubicBezTo>
                  <a:cubicBezTo>
                    <a:pt x="151" y="58"/>
                    <a:pt x="150" y="48"/>
                    <a:pt x="146" y="37"/>
                  </a:cubicBezTo>
                  <a:cubicBezTo>
                    <a:pt x="137" y="27"/>
                    <a:pt x="118" y="17"/>
                    <a:pt x="101" y="26"/>
                  </a:cubicBezTo>
                  <a:cubicBezTo>
                    <a:pt x="106" y="33"/>
                    <a:pt x="121" y="25"/>
                    <a:pt x="124" y="34"/>
                  </a:cubicBezTo>
                  <a:cubicBezTo>
                    <a:pt x="116" y="35"/>
                    <a:pt x="104" y="34"/>
                    <a:pt x="98" y="39"/>
                  </a:cubicBezTo>
                  <a:cubicBezTo>
                    <a:pt x="101" y="40"/>
                    <a:pt x="98" y="42"/>
                    <a:pt x="98" y="44"/>
                  </a:cubicBezTo>
                  <a:cubicBezTo>
                    <a:pt x="101" y="43"/>
                    <a:pt x="102" y="45"/>
                    <a:pt x="106" y="45"/>
                  </a:cubicBezTo>
                  <a:cubicBezTo>
                    <a:pt x="109" y="38"/>
                    <a:pt x="125" y="35"/>
                    <a:pt x="130" y="42"/>
                  </a:cubicBezTo>
                  <a:cubicBezTo>
                    <a:pt x="134" y="54"/>
                    <a:pt x="123" y="71"/>
                    <a:pt x="109" y="64"/>
                  </a:cubicBezTo>
                  <a:cubicBezTo>
                    <a:pt x="102" y="68"/>
                    <a:pt x="89" y="66"/>
                    <a:pt x="85" y="72"/>
                  </a:cubicBezTo>
                  <a:cubicBezTo>
                    <a:pt x="95" y="70"/>
                    <a:pt x="100" y="74"/>
                    <a:pt x="111" y="71"/>
                  </a:cubicBezTo>
                  <a:cubicBezTo>
                    <a:pt x="112" y="73"/>
                    <a:pt x="113" y="74"/>
                    <a:pt x="114" y="76"/>
                  </a:cubicBezTo>
                  <a:cubicBezTo>
                    <a:pt x="109" y="79"/>
                    <a:pt x="101" y="77"/>
                    <a:pt x="93" y="78"/>
                  </a:cubicBezTo>
                  <a:close/>
                  <a:moveTo>
                    <a:pt x="266" y="23"/>
                  </a:moveTo>
                  <a:cubicBezTo>
                    <a:pt x="258" y="22"/>
                    <a:pt x="251" y="27"/>
                    <a:pt x="245" y="32"/>
                  </a:cubicBezTo>
                  <a:cubicBezTo>
                    <a:pt x="252" y="31"/>
                    <a:pt x="259" y="29"/>
                    <a:pt x="260" y="36"/>
                  </a:cubicBezTo>
                  <a:cubicBezTo>
                    <a:pt x="252" y="42"/>
                    <a:pt x="236" y="34"/>
                    <a:pt x="235" y="44"/>
                  </a:cubicBezTo>
                  <a:cubicBezTo>
                    <a:pt x="240" y="44"/>
                    <a:pt x="249" y="42"/>
                    <a:pt x="251" y="45"/>
                  </a:cubicBezTo>
                  <a:cubicBezTo>
                    <a:pt x="251" y="47"/>
                    <a:pt x="251" y="48"/>
                    <a:pt x="251" y="49"/>
                  </a:cubicBezTo>
                  <a:cubicBezTo>
                    <a:pt x="244" y="50"/>
                    <a:pt x="230" y="48"/>
                    <a:pt x="227" y="56"/>
                  </a:cubicBezTo>
                  <a:cubicBezTo>
                    <a:pt x="231" y="55"/>
                    <a:pt x="239" y="52"/>
                    <a:pt x="240" y="58"/>
                  </a:cubicBezTo>
                  <a:cubicBezTo>
                    <a:pt x="240" y="64"/>
                    <a:pt x="229" y="60"/>
                    <a:pt x="226" y="64"/>
                  </a:cubicBezTo>
                  <a:cubicBezTo>
                    <a:pt x="229" y="67"/>
                    <a:pt x="239" y="63"/>
                    <a:pt x="238" y="69"/>
                  </a:cubicBezTo>
                  <a:cubicBezTo>
                    <a:pt x="234" y="72"/>
                    <a:pt x="226" y="73"/>
                    <a:pt x="219" y="72"/>
                  </a:cubicBezTo>
                  <a:cubicBezTo>
                    <a:pt x="219" y="76"/>
                    <a:pt x="219" y="79"/>
                    <a:pt x="220" y="81"/>
                  </a:cubicBezTo>
                  <a:cubicBezTo>
                    <a:pt x="226" y="80"/>
                    <a:pt x="232" y="79"/>
                    <a:pt x="238" y="82"/>
                  </a:cubicBezTo>
                  <a:cubicBezTo>
                    <a:pt x="240" y="61"/>
                    <a:pt x="262" y="61"/>
                    <a:pt x="277" y="53"/>
                  </a:cubicBezTo>
                  <a:cubicBezTo>
                    <a:pt x="280" y="40"/>
                    <a:pt x="278" y="25"/>
                    <a:pt x="266" y="23"/>
                  </a:cubicBezTo>
                  <a:close/>
                  <a:moveTo>
                    <a:pt x="217" y="133"/>
                  </a:moveTo>
                  <a:cubicBezTo>
                    <a:pt x="217" y="125"/>
                    <a:pt x="218" y="117"/>
                    <a:pt x="217" y="106"/>
                  </a:cubicBezTo>
                  <a:cubicBezTo>
                    <a:pt x="216" y="95"/>
                    <a:pt x="214" y="81"/>
                    <a:pt x="211" y="69"/>
                  </a:cubicBezTo>
                  <a:cubicBezTo>
                    <a:pt x="208" y="52"/>
                    <a:pt x="203" y="35"/>
                    <a:pt x="192" y="29"/>
                  </a:cubicBezTo>
                  <a:cubicBezTo>
                    <a:pt x="186" y="33"/>
                    <a:pt x="180" y="38"/>
                    <a:pt x="176" y="45"/>
                  </a:cubicBezTo>
                  <a:cubicBezTo>
                    <a:pt x="179" y="46"/>
                    <a:pt x="188" y="42"/>
                    <a:pt x="189" y="47"/>
                  </a:cubicBezTo>
                  <a:cubicBezTo>
                    <a:pt x="184" y="51"/>
                    <a:pt x="178" y="53"/>
                    <a:pt x="169" y="53"/>
                  </a:cubicBezTo>
                  <a:cubicBezTo>
                    <a:pt x="168" y="57"/>
                    <a:pt x="166" y="59"/>
                    <a:pt x="164" y="63"/>
                  </a:cubicBezTo>
                  <a:cubicBezTo>
                    <a:pt x="169" y="62"/>
                    <a:pt x="172" y="64"/>
                    <a:pt x="175" y="65"/>
                  </a:cubicBezTo>
                  <a:cubicBezTo>
                    <a:pt x="178" y="57"/>
                    <a:pt x="183" y="51"/>
                    <a:pt x="192" y="50"/>
                  </a:cubicBezTo>
                  <a:cubicBezTo>
                    <a:pt x="195" y="54"/>
                    <a:pt x="196" y="54"/>
                    <a:pt x="197" y="57"/>
                  </a:cubicBezTo>
                  <a:cubicBezTo>
                    <a:pt x="203" y="78"/>
                    <a:pt x="178" y="92"/>
                    <a:pt x="173" y="69"/>
                  </a:cubicBezTo>
                  <a:cubicBezTo>
                    <a:pt x="168" y="70"/>
                    <a:pt x="165" y="73"/>
                    <a:pt x="160" y="71"/>
                  </a:cubicBezTo>
                  <a:cubicBezTo>
                    <a:pt x="159" y="74"/>
                    <a:pt x="158" y="76"/>
                    <a:pt x="157" y="79"/>
                  </a:cubicBezTo>
                  <a:cubicBezTo>
                    <a:pt x="163" y="79"/>
                    <a:pt x="171" y="77"/>
                    <a:pt x="173" y="83"/>
                  </a:cubicBezTo>
                  <a:cubicBezTo>
                    <a:pt x="169" y="89"/>
                    <a:pt x="152" y="82"/>
                    <a:pt x="152" y="93"/>
                  </a:cubicBezTo>
                  <a:cubicBezTo>
                    <a:pt x="160" y="92"/>
                    <a:pt x="174" y="88"/>
                    <a:pt x="184" y="93"/>
                  </a:cubicBezTo>
                  <a:cubicBezTo>
                    <a:pt x="184" y="94"/>
                    <a:pt x="183" y="95"/>
                    <a:pt x="183" y="96"/>
                  </a:cubicBezTo>
                  <a:cubicBezTo>
                    <a:pt x="189" y="93"/>
                    <a:pt x="196" y="93"/>
                    <a:pt x="198" y="99"/>
                  </a:cubicBezTo>
                  <a:cubicBezTo>
                    <a:pt x="201" y="108"/>
                    <a:pt x="188" y="126"/>
                    <a:pt x="194" y="136"/>
                  </a:cubicBezTo>
                  <a:cubicBezTo>
                    <a:pt x="197" y="141"/>
                    <a:pt x="203" y="142"/>
                    <a:pt x="211" y="142"/>
                  </a:cubicBezTo>
                  <a:cubicBezTo>
                    <a:pt x="213" y="139"/>
                    <a:pt x="215" y="136"/>
                    <a:pt x="217" y="133"/>
                  </a:cubicBezTo>
                  <a:close/>
                  <a:moveTo>
                    <a:pt x="58" y="36"/>
                  </a:moveTo>
                  <a:cubicBezTo>
                    <a:pt x="56" y="38"/>
                    <a:pt x="53" y="40"/>
                    <a:pt x="50" y="42"/>
                  </a:cubicBezTo>
                  <a:cubicBezTo>
                    <a:pt x="50" y="46"/>
                    <a:pt x="50" y="49"/>
                    <a:pt x="52" y="51"/>
                  </a:cubicBezTo>
                  <a:cubicBezTo>
                    <a:pt x="60" y="54"/>
                    <a:pt x="66" y="40"/>
                    <a:pt x="58" y="36"/>
                  </a:cubicBezTo>
                  <a:close/>
                  <a:moveTo>
                    <a:pt x="19" y="49"/>
                  </a:moveTo>
                  <a:cubicBezTo>
                    <a:pt x="28" y="49"/>
                    <a:pt x="36" y="51"/>
                    <a:pt x="43" y="50"/>
                  </a:cubicBezTo>
                  <a:cubicBezTo>
                    <a:pt x="41" y="50"/>
                    <a:pt x="41" y="45"/>
                    <a:pt x="43" y="44"/>
                  </a:cubicBezTo>
                  <a:cubicBezTo>
                    <a:pt x="37" y="46"/>
                    <a:pt x="23" y="43"/>
                    <a:pt x="19" y="49"/>
                  </a:cubicBezTo>
                  <a:close/>
                  <a:moveTo>
                    <a:pt x="112" y="57"/>
                  </a:moveTo>
                  <a:cubicBezTo>
                    <a:pt x="118" y="59"/>
                    <a:pt x="126" y="55"/>
                    <a:pt x="123" y="45"/>
                  </a:cubicBezTo>
                  <a:cubicBezTo>
                    <a:pt x="117" y="45"/>
                    <a:pt x="110" y="47"/>
                    <a:pt x="112" y="57"/>
                  </a:cubicBezTo>
                  <a:close/>
                  <a:moveTo>
                    <a:pt x="96" y="52"/>
                  </a:moveTo>
                  <a:cubicBezTo>
                    <a:pt x="96" y="56"/>
                    <a:pt x="93" y="57"/>
                    <a:pt x="92" y="60"/>
                  </a:cubicBezTo>
                  <a:cubicBezTo>
                    <a:pt x="97" y="59"/>
                    <a:pt x="103" y="61"/>
                    <a:pt x="105" y="60"/>
                  </a:cubicBezTo>
                  <a:cubicBezTo>
                    <a:pt x="99" y="58"/>
                    <a:pt x="105" y="51"/>
                    <a:pt x="102" y="51"/>
                  </a:cubicBezTo>
                  <a:cubicBezTo>
                    <a:pt x="102" y="53"/>
                    <a:pt x="98" y="52"/>
                    <a:pt x="96" y="52"/>
                  </a:cubicBezTo>
                  <a:close/>
                  <a:moveTo>
                    <a:pt x="184" y="74"/>
                  </a:moveTo>
                  <a:cubicBezTo>
                    <a:pt x="192" y="75"/>
                    <a:pt x="193" y="65"/>
                    <a:pt x="189" y="60"/>
                  </a:cubicBezTo>
                  <a:cubicBezTo>
                    <a:pt x="183" y="60"/>
                    <a:pt x="179" y="69"/>
                    <a:pt x="184" y="74"/>
                  </a:cubicBezTo>
                  <a:close/>
                  <a:moveTo>
                    <a:pt x="17" y="74"/>
                  </a:moveTo>
                  <a:cubicBezTo>
                    <a:pt x="22" y="73"/>
                    <a:pt x="41" y="80"/>
                    <a:pt x="43" y="69"/>
                  </a:cubicBezTo>
                  <a:cubicBezTo>
                    <a:pt x="35" y="71"/>
                    <a:pt x="16" y="69"/>
                    <a:pt x="17" y="74"/>
                  </a:cubicBezTo>
                  <a:close/>
                  <a:moveTo>
                    <a:pt x="14" y="83"/>
                  </a:moveTo>
                  <a:cubicBezTo>
                    <a:pt x="13" y="86"/>
                    <a:pt x="14" y="85"/>
                    <a:pt x="14" y="89"/>
                  </a:cubicBezTo>
                  <a:cubicBezTo>
                    <a:pt x="23" y="89"/>
                    <a:pt x="28" y="88"/>
                    <a:pt x="35" y="89"/>
                  </a:cubicBezTo>
                  <a:cubicBezTo>
                    <a:pt x="35" y="85"/>
                    <a:pt x="35" y="82"/>
                    <a:pt x="36" y="80"/>
                  </a:cubicBezTo>
                  <a:cubicBezTo>
                    <a:pt x="27" y="80"/>
                    <a:pt x="22" y="83"/>
                    <a:pt x="14" y="83"/>
                  </a:cubicBezTo>
                  <a:close/>
                  <a:moveTo>
                    <a:pt x="222" y="90"/>
                  </a:moveTo>
                  <a:cubicBezTo>
                    <a:pt x="221" y="94"/>
                    <a:pt x="224" y="95"/>
                    <a:pt x="223" y="99"/>
                  </a:cubicBezTo>
                  <a:cubicBezTo>
                    <a:pt x="230" y="99"/>
                    <a:pt x="234" y="95"/>
                    <a:pt x="240" y="98"/>
                  </a:cubicBezTo>
                  <a:cubicBezTo>
                    <a:pt x="238" y="94"/>
                    <a:pt x="240" y="89"/>
                    <a:pt x="238" y="86"/>
                  </a:cubicBezTo>
                  <a:cubicBezTo>
                    <a:pt x="236" y="90"/>
                    <a:pt x="224" y="85"/>
                    <a:pt x="222" y="90"/>
                  </a:cubicBezTo>
                  <a:close/>
                  <a:moveTo>
                    <a:pt x="18" y="98"/>
                  </a:moveTo>
                  <a:cubicBezTo>
                    <a:pt x="17" y="96"/>
                    <a:pt x="11" y="97"/>
                    <a:pt x="12" y="100"/>
                  </a:cubicBezTo>
                  <a:cubicBezTo>
                    <a:pt x="19" y="102"/>
                    <a:pt x="26" y="98"/>
                    <a:pt x="31" y="103"/>
                  </a:cubicBezTo>
                  <a:cubicBezTo>
                    <a:pt x="30" y="99"/>
                    <a:pt x="32" y="98"/>
                    <a:pt x="32" y="94"/>
                  </a:cubicBezTo>
                  <a:cubicBezTo>
                    <a:pt x="25" y="94"/>
                    <a:pt x="21" y="96"/>
                    <a:pt x="18" y="98"/>
                  </a:cubicBezTo>
                  <a:close/>
                  <a:moveTo>
                    <a:pt x="84" y="101"/>
                  </a:moveTo>
                  <a:cubicBezTo>
                    <a:pt x="79" y="101"/>
                    <a:pt x="73" y="100"/>
                    <a:pt x="73" y="105"/>
                  </a:cubicBezTo>
                  <a:cubicBezTo>
                    <a:pt x="81" y="105"/>
                    <a:pt x="90" y="105"/>
                    <a:pt x="102" y="105"/>
                  </a:cubicBezTo>
                  <a:cubicBezTo>
                    <a:pt x="112" y="111"/>
                    <a:pt x="103" y="140"/>
                    <a:pt x="113" y="145"/>
                  </a:cubicBezTo>
                  <a:cubicBezTo>
                    <a:pt x="120" y="149"/>
                    <a:pt x="126" y="142"/>
                    <a:pt x="130" y="137"/>
                  </a:cubicBezTo>
                  <a:cubicBezTo>
                    <a:pt x="133" y="114"/>
                    <a:pt x="112" y="116"/>
                    <a:pt x="110" y="99"/>
                  </a:cubicBezTo>
                  <a:cubicBezTo>
                    <a:pt x="102" y="101"/>
                    <a:pt x="91" y="97"/>
                    <a:pt x="84" y="101"/>
                  </a:cubicBezTo>
                  <a:close/>
                  <a:moveTo>
                    <a:pt x="224" y="108"/>
                  </a:moveTo>
                  <a:cubicBezTo>
                    <a:pt x="227" y="114"/>
                    <a:pt x="247" y="103"/>
                    <a:pt x="249" y="114"/>
                  </a:cubicBezTo>
                  <a:cubicBezTo>
                    <a:pt x="247" y="118"/>
                    <a:pt x="242" y="114"/>
                    <a:pt x="238" y="117"/>
                  </a:cubicBezTo>
                  <a:cubicBezTo>
                    <a:pt x="248" y="122"/>
                    <a:pt x="265" y="115"/>
                    <a:pt x="270" y="122"/>
                  </a:cubicBezTo>
                  <a:cubicBezTo>
                    <a:pt x="263" y="127"/>
                    <a:pt x="251" y="122"/>
                    <a:pt x="242" y="126"/>
                  </a:cubicBezTo>
                  <a:cubicBezTo>
                    <a:pt x="256" y="130"/>
                    <a:pt x="277" y="134"/>
                    <a:pt x="278" y="116"/>
                  </a:cubicBezTo>
                  <a:cubicBezTo>
                    <a:pt x="270" y="107"/>
                    <a:pt x="252" y="109"/>
                    <a:pt x="243" y="101"/>
                  </a:cubicBezTo>
                  <a:cubicBezTo>
                    <a:pt x="241" y="108"/>
                    <a:pt x="227" y="102"/>
                    <a:pt x="224" y="108"/>
                  </a:cubicBezTo>
                  <a:close/>
                  <a:moveTo>
                    <a:pt x="15" y="111"/>
                  </a:moveTo>
                  <a:cubicBezTo>
                    <a:pt x="21" y="112"/>
                    <a:pt x="27" y="111"/>
                    <a:pt x="32" y="111"/>
                  </a:cubicBezTo>
                  <a:cubicBezTo>
                    <a:pt x="32" y="109"/>
                    <a:pt x="32" y="107"/>
                    <a:pt x="30" y="107"/>
                  </a:cubicBezTo>
                  <a:cubicBezTo>
                    <a:pt x="28" y="111"/>
                    <a:pt x="16" y="104"/>
                    <a:pt x="15" y="111"/>
                  </a:cubicBezTo>
                  <a:close/>
                  <a:moveTo>
                    <a:pt x="72" y="115"/>
                  </a:moveTo>
                  <a:cubicBezTo>
                    <a:pt x="72" y="118"/>
                    <a:pt x="72" y="116"/>
                    <a:pt x="72" y="119"/>
                  </a:cubicBezTo>
                  <a:cubicBezTo>
                    <a:pt x="78" y="118"/>
                    <a:pt x="82" y="119"/>
                    <a:pt x="87" y="119"/>
                  </a:cubicBezTo>
                  <a:cubicBezTo>
                    <a:pt x="86" y="116"/>
                    <a:pt x="88" y="115"/>
                    <a:pt x="88" y="112"/>
                  </a:cubicBezTo>
                  <a:cubicBezTo>
                    <a:pt x="81" y="112"/>
                    <a:pt x="79" y="115"/>
                    <a:pt x="72" y="115"/>
                  </a:cubicBezTo>
                  <a:close/>
                  <a:moveTo>
                    <a:pt x="12" y="121"/>
                  </a:moveTo>
                  <a:cubicBezTo>
                    <a:pt x="18" y="122"/>
                    <a:pt x="32" y="122"/>
                    <a:pt x="34" y="118"/>
                  </a:cubicBezTo>
                  <a:cubicBezTo>
                    <a:pt x="24" y="116"/>
                    <a:pt x="19" y="120"/>
                    <a:pt x="12" y="121"/>
                  </a:cubicBezTo>
                  <a:close/>
                  <a:moveTo>
                    <a:pt x="72" y="131"/>
                  </a:moveTo>
                  <a:cubicBezTo>
                    <a:pt x="78" y="128"/>
                    <a:pt x="81" y="132"/>
                    <a:pt x="86" y="135"/>
                  </a:cubicBezTo>
                  <a:cubicBezTo>
                    <a:pt x="86" y="132"/>
                    <a:pt x="86" y="128"/>
                    <a:pt x="86" y="125"/>
                  </a:cubicBezTo>
                  <a:cubicBezTo>
                    <a:pt x="81" y="128"/>
                    <a:pt x="72" y="125"/>
                    <a:pt x="72" y="131"/>
                  </a:cubicBezTo>
                  <a:close/>
                  <a:moveTo>
                    <a:pt x="19" y="130"/>
                  </a:moveTo>
                  <a:cubicBezTo>
                    <a:pt x="23" y="130"/>
                    <a:pt x="28" y="131"/>
                    <a:pt x="28" y="128"/>
                  </a:cubicBezTo>
                  <a:cubicBezTo>
                    <a:pt x="25" y="128"/>
                    <a:pt x="22" y="129"/>
                    <a:pt x="19" y="130"/>
                  </a:cubicBezTo>
                  <a:close/>
                  <a:moveTo>
                    <a:pt x="13" y="132"/>
                  </a:moveTo>
                  <a:cubicBezTo>
                    <a:pt x="15" y="132"/>
                    <a:pt x="16" y="131"/>
                    <a:pt x="17" y="130"/>
                  </a:cubicBezTo>
                  <a:cubicBezTo>
                    <a:pt x="14" y="130"/>
                    <a:pt x="13" y="130"/>
                    <a:pt x="13" y="132"/>
                  </a:cubicBezTo>
                  <a:close/>
                  <a:moveTo>
                    <a:pt x="15" y="139"/>
                  </a:moveTo>
                  <a:cubicBezTo>
                    <a:pt x="15" y="143"/>
                    <a:pt x="18" y="139"/>
                    <a:pt x="20" y="139"/>
                  </a:cubicBezTo>
                  <a:cubicBezTo>
                    <a:pt x="25" y="138"/>
                    <a:pt x="34" y="142"/>
                    <a:pt x="34" y="136"/>
                  </a:cubicBezTo>
                  <a:cubicBezTo>
                    <a:pt x="28" y="137"/>
                    <a:pt x="18" y="135"/>
                    <a:pt x="15" y="139"/>
                  </a:cubicBezTo>
                  <a:close/>
                  <a:moveTo>
                    <a:pt x="74" y="140"/>
                  </a:moveTo>
                  <a:cubicBezTo>
                    <a:pt x="75" y="143"/>
                    <a:pt x="77" y="144"/>
                    <a:pt x="81" y="144"/>
                  </a:cubicBezTo>
                  <a:cubicBezTo>
                    <a:pt x="83" y="143"/>
                    <a:pt x="85" y="141"/>
                    <a:pt x="85" y="138"/>
                  </a:cubicBezTo>
                  <a:cubicBezTo>
                    <a:pt x="81" y="138"/>
                    <a:pt x="79" y="141"/>
                    <a:pt x="74" y="140"/>
                  </a:cubicBezTo>
                  <a:close/>
                  <a:moveTo>
                    <a:pt x="21" y="149"/>
                  </a:moveTo>
                  <a:cubicBezTo>
                    <a:pt x="25" y="151"/>
                    <a:pt x="28" y="149"/>
                    <a:pt x="30" y="146"/>
                  </a:cubicBezTo>
                  <a:cubicBezTo>
                    <a:pt x="26" y="146"/>
                    <a:pt x="24" y="148"/>
                    <a:pt x="21" y="149"/>
                  </a:cubicBezTo>
                  <a:close/>
                </a:path>
              </a:pathLst>
            </a:custGeom>
            <a:grpFill/>
            <a:ln w="9525">
              <a:solidFill>
                <a:srgbClr val="DB2399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7156451" y="3243263"/>
              <a:ext cx="558800" cy="715962"/>
            </a:xfrm>
            <a:custGeom>
              <a:avLst/>
              <a:gdLst/>
              <a:ahLst/>
              <a:cxnLst>
                <a:cxn ang="0">
                  <a:pos x="61" y="72"/>
                </a:cxn>
                <a:cxn ang="0">
                  <a:pos x="86" y="77"/>
                </a:cxn>
                <a:cxn ang="0">
                  <a:pos x="76" y="106"/>
                </a:cxn>
                <a:cxn ang="0">
                  <a:pos x="14" y="98"/>
                </a:cxn>
                <a:cxn ang="0">
                  <a:pos x="53" y="3"/>
                </a:cxn>
                <a:cxn ang="0">
                  <a:pos x="65" y="0"/>
                </a:cxn>
                <a:cxn ang="0">
                  <a:pos x="72" y="33"/>
                </a:cxn>
                <a:cxn ang="0">
                  <a:pos x="62" y="36"/>
                </a:cxn>
                <a:cxn ang="0">
                  <a:pos x="61" y="72"/>
                </a:cxn>
                <a:cxn ang="0">
                  <a:pos x="55" y="80"/>
                </a:cxn>
                <a:cxn ang="0">
                  <a:pos x="44" y="66"/>
                </a:cxn>
                <a:cxn ang="0">
                  <a:pos x="40" y="48"/>
                </a:cxn>
                <a:cxn ang="0">
                  <a:pos x="69" y="26"/>
                </a:cxn>
                <a:cxn ang="0">
                  <a:pos x="73" y="12"/>
                </a:cxn>
                <a:cxn ang="0">
                  <a:pos x="41" y="22"/>
                </a:cxn>
                <a:cxn ang="0">
                  <a:pos x="54" y="25"/>
                </a:cxn>
                <a:cxn ang="0">
                  <a:pos x="37" y="30"/>
                </a:cxn>
                <a:cxn ang="0">
                  <a:pos x="40" y="36"/>
                </a:cxn>
                <a:cxn ang="0">
                  <a:pos x="28" y="37"/>
                </a:cxn>
                <a:cxn ang="0">
                  <a:pos x="22" y="49"/>
                </a:cxn>
                <a:cxn ang="0">
                  <a:pos x="36" y="52"/>
                </a:cxn>
                <a:cxn ang="0">
                  <a:pos x="35" y="55"/>
                </a:cxn>
                <a:cxn ang="0">
                  <a:pos x="20" y="56"/>
                </a:cxn>
                <a:cxn ang="0">
                  <a:pos x="18" y="64"/>
                </a:cxn>
                <a:cxn ang="0">
                  <a:pos x="37" y="61"/>
                </a:cxn>
                <a:cxn ang="0">
                  <a:pos x="37" y="67"/>
                </a:cxn>
                <a:cxn ang="0">
                  <a:pos x="16" y="69"/>
                </a:cxn>
                <a:cxn ang="0">
                  <a:pos x="17" y="78"/>
                </a:cxn>
                <a:cxn ang="0">
                  <a:pos x="39" y="80"/>
                </a:cxn>
                <a:cxn ang="0">
                  <a:pos x="18" y="84"/>
                </a:cxn>
                <a:cxn ang="0">
                  <a:pos x="22" y="91"/>
                </a:cxn>
                <a:cxn ang="0">
                  <a:pos x="52" y="87"/>
                </a:cxn>
                <a:cxn ang="0">
                  <a:pos x="59" y="88"/>
                </a:cxn>
                <a:cxn ang="0">
                  <a:pos x="55" y="94"/>
                </a:cxn>
                <a:cxn ang="0">
                  <a:pos x="59" y="99"/>
                </a:cxn>
                <a:cxn ang="0">
                  <a:pos x="41" y="101"/>
                </a:cxn>
                <a:cxn ang="0">
                  <a:pos x="49" y="104"/>
                </a:cxn>
                <a:cxn ang="0">
                  <a:pos x="79" y="83"/>
                </a:cxn>
                <a:cxn ang="0">
                  <a:pos x="55" y="80"/>
                </a:cxn>
                <a:cxn ang="0">
                  <a:pos x="41" y="93"/>
                </a:cxn>
                <a:cxn ang="0">
                  <a:pos x="39" y="92"/>
                </a:cxn>
                <a:cxn ang="0">
                  <a:pos x="41" y="93"/>
                </a:cxn>
                <a:cxn ang="0">
                  <a:pos x="27" y="97"/>
                </a:cxn>
                <a:cxn ang="0">
                  <a:pos x="37" y="96"/>
                </a:cxn>
                <a:cxn ang="0">
                  <a:pos x="36" y="93"/>
                </a:cxn>
                <a:cxn ang="0">
                  <a:pos x="27" y="97"/>
                </a:cxn>
              </a:cxnLst>
              <a:rect l="0" t="0" r="r" b="b"/>
              <a:pathLst>
                <a:path w="89" h="114">
                  <a:moveTo>
                    <a:pt x="61" y="72"/>
                  </a:moveTo>
                  <a:cubicBezTo>
                    <a:pt x="71" y="71"/>
                    <a:pt x="80" y="72"/>
                    <a:pt x="86" y="77"/>
                  </a:cubicBezTo>
                  <a:cubicBezTo>
                    <a:pt x="89" y="90"/>
                    <a:pt x="82" y="98"/>
                    <a:pt x="76" y="106"/>
                  </a:cubicBezTo>
                  <a:cubicBezTo>
                    <a:pt x="55" y="114"/>
                    <a:pt x="29" y="112"/>
                    <a:pt x="14" y="98"/>
                  </a:cubicBezTo>
                  <a:cubicBezTo>
                    <a:pt x="0" y="55"/>
                    <a:pt x="27" y="20"/>
                    <a:pt x="53" y="3"/>
                  </a:cubicBezTo>
                  <a:cubicBezTo>
                    <a:pt x="59" y="2"/>
                    <a:pt x="61" y="3"/>
                    <a:pt x="65" y="0"/>
                  </a:cubicBezTo>
                  <a:cubicBezTo>
                    <a:pt x="87" y="2"/>
                    <a:pt x="88" y="25"/>
                    <a:pt x="72" y="33"/>
                  </a:cubicBezTo>
                  <a:cubicBezTo>
                    <a:pt x="69" y="34"/>
                    <a:pt x="65" y="34"/>
                    <a:pt x="62" y="36"/>
                  </a:cubicBezTo>
                  <a:cubicBezTo>
                    <a:pt x="47" y="43"/>
                    <a:pt x="45" y="59"/>
                    <a:pt x="61" y="72"/>
                  </a:cubicBezTo>
                  <a:close/>
                  <a:moveTo>
                    <a:pt x="55" y="80"/>
                  </a:moveTo>
                  <a:cubicBezTo>
                    <a:pt x="50" y="78"/>
                    <a:pt x="46" y="70"/>
                    <a:pt x="44" y="66"/>
                  </a:cubicBezTo>
                  <a:cubicBezTo>
                    <a:pt x="42" y="61"/>
                    <a:pt x="40" y="51"/>
                    <a:pt x="40" y="48"/>
                  </a:cubicBezTo>
                  <a:cubicBezTo>
                    <a:pt x="42" y="37"/>
                    <a:pt x="59" y="28"/>
                    <a:pt x="69" y="26"/>
                  </a:cubicBezTo>
                  <a:cubicBezTo>
                    <a:pt x="73" y="21"/>
                    <a:pt x="75" y="18"/>
                    <a:pt x="73" y="12"/>
                  </a:cubicBezTo>
                  <a:cubicBezTo>
                    <a:pt x="62" y="3"/>
                    <a:pt x="46" y="13"/>
                    <a:pt x="41" y="22"/>
                  </a:cubicBezTo>
                  <a:cubicBezTo>
                    <a:pt x="47" y="21"/>
                    <a:pt x="55" y="21"/>
                    <a:pt x="54" y="25"/>
                  </a:cubicBezTo>
                  <a:cubicBezTo>
                    <a:pt x="53" y="30"/>
                    <a:pt x="42" y="26"/>
                    <a:pt x="37" y="30"/>
                  </a:cubicBezTo>
                  <a:cubicBezTo>
                    <a:pt x="39" y="30"/>
                    <a:pt x="41" y="32"/>
                    <a:pt x="40" y="36"/>
                  </a:cubicBezTo>
                  <a:cubicBezTo>
                    <a:pt x="38" y="38"/>
                    <a:pt x="32" y="37"/>
                    <a:pt x="28" y="37"/>
                  </a:cubicBezTo>
                  <a:cubicBezTo>
                    <a:pt x="27" y="42"/>
                    <a:pt x="24" y="45"/>
                    <a:pt x="22" y="49"/>
                  </a:cubicBezTo>
                  <a:cubicBezTo>
                    <a:pt x="26" y="48"/>
                    <a:pt x="35" y="46"/>
                    <a:pt x="36" y="52"/>
                  </a:cubicBezTo>
                  <a:cubicBezTo>
                    <a:pt x="36" y="53"/>
                    <a:pt x="34" y="53"/>
                    <a:pt x="35" y="55"/>
                  </a:cubicBezTo>
                  <a:cubicBezTo>
                    <a:pt x="29" y="54"/>
                    <a:pt x="25" y="55"/>
                    <a:pt x="20" y="56"/>
                  </a:cubicBezTo>
                  <a:cubicBezTo>
                    <a:pt x="20" y="59"/>
                    <a:pt x="16" y="62"/>
                    <a:pt x="18" y="64"/>
                  </a:cubicBezTo>
                  <a:cubicBezTo>
                    <a:pt x="23" y="61"/>
                    <a:pt x="31" y="62"/>
                    <a:pt x="37" y="61"/>
                  </a:cubicBezTo>
                  <a:cubicBezTo>
                    <a:pt x="37" y="63"/>
                    <a:pt x="37" y="65"/>
                    <a:pt x="37" y="67"/>
                  </a:cubicBezTo>
                  <a:cubicBezTo>
                    <a:pt x="29" y="68"/>
                    <a:pt x="23" y="72"/>
                    <a:pt x="16" y="69"/>
                  </a:cubicBezTo>
                  <a:cubicBezTo>
                    <a:pt x="17" y="72"/>
                    <a:pt x="16" y="76"/>
                    <a:pt x="17" y="78"/>
                  </a:cubicBezTo>
                  <a:cubicBezTo>
                    <a:pt x="23" y="77"/>
                    <a:pt x="36" y="75"/>
                    <a:pt x="39" y="80"/>
                  </a:cubicBezTo>
                  <a:cubicBezTo>
                    <a:pt x="37" y="86"/>
                    <a:pt x="25" y="83"/>
                    <a:pt x="18" y="84"/>
                  </a:cubicBezTo>
                  <a:cubicBezTo>
                    <a:pt x="19" y="87"/>
                    <a:pt x="19" y="90"/>
                    <a:pt x="22" y="91"/>
                  </a:cubicBezTo>
                  <a:cubicBezTo>
                    <a:pt x="30" y="84"/>
                    <a:pt x="42" y="87"/>
                    <a:pt x="52" y="87"/>
                  </a:cubicBezTo>
                  <a:cubicBezTo>
                    <a:pt x="54" y="87"/>
                    <a:pt x="57" y="84"/>
                    <a:pt x="59" y="88"/>
                  </a:cubicBezTo>
                  <a:cubicBezTo>
                    <a:pt x="60" y="93"/>
                    <a:pt x="56" y="92"/>
                    <a:pt x="55" y="94"/>
                  </a:cubicBezTo>
                  <a:cubicBezTo>
                    <a:pt x="57" y="95"/>
                    <a:pt x="59" y="95"/>
                    <a:pt x="59" y="99"/>
                  </a:cubicBezTo>
                  <a:cubicBezTo>
                    <a:pt x="53" y="100"/>
                    <a:pt x="48" y="101"/>
                    <a:pt x="41" y="101"/>
                  </a:cubicBezTo>
                  <a:cubicBezTo>
                    <a:pt x="42" y="104"/>
                    <a:pt x="46" y="103"/>
                    <a:pt x="49" y="104"/>
                  </a:cubicBezTo>
                  <a:cubicBezTo>
                    <a:pt x="69" y="106"/>
                    <a:pt x="79" y="95"/>
                    <a:pt x="79" y="83"/>
                  </a:cubicBezTo>
                  <a:cubicBezTo>
                    <a:pt x="73" y="77"/>
                    <a:pt x="64" y="79"/>
                    <a:pt x="55" y="80"/>
                  </a:cubicBezTo>
                  <a:close/>
                  <a:moveTo>
                    <a:pt x="41" y="93"/>
                  </a:moveTo>
                  <a:cubicBezTo>
                    <a:pt x="40" y="93"/>
                    <a:pt x="40" y="92"/>
                    <a:pt x="39" y="92"/>
                  </a:cubicBezTo>
                  <a:cubicBezTo>
                    <a:pt x="37" y="94"/>
                    <a:pt x="41" y="95"/>
                    <a:pt x="41" y="93"/>
                  </a:cubicBezTo>
                  <a:close/>
                  <a:moveTo>
                    <a:pt x="27" y="97"/>
                  </a:moveTo>
                  <a:cubicBezTo>
                    <a:pt x="30" y="99"/>
                    <a:pt x="34" y="97"/>
                    <a:pt x="37" y="96"/>
                  </a:cubicBezTo>
                  <a:cubicBezTo>
                    <a:pt x="36" y="95"/>
                    <a:pt x="37" y="93"/>
                    <a:pt x="36" y="93"/>
                  </a:cubicBezTo>
                  <a:cubicBezTo>
                    <a:pt x="34" y="96"/>
                    <a:pt x="29" y="94"/>
                    <a:pt x="27" y="97"/>
                  </a:cubicBezTo>
                  <a:close/>
                </a:path>
              </a:pathLst>
            </a:custGeom>
            <a:grpFill/>
            <a:ln w="9525">
              <a:solidFill>
                <a:srgbClr val="DB2399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4303">
            <a:off x="13289494" y="8635007"/>
            <a:ext cx="1605803" cy="321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9312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>
                <a:latin typeface="Heart Breaking Bad" panose="02000500000000000000" pitchFamily="2" charset="0"/>
              </a:rPr>
              <a:t>Q</a:t>
            </a:r>
            <a:r>
              <a:rPr lang="en-US" cap="none" dirty="0" smtClean="0">
                <a:solidFill>
                  <a:srgbClr val="465068"/>
                </a:solidFill>
                <a:latin typeface="Heart Breaking Bad" panose="02000500000000000000" pitchFamily="2" charset="0"/>
              </a:rPr>
              <a:t>uestion </a:t>
            </a:r>
            <a:r>
              <a:rPr lang="en-US" cap="none" dirty="0">
                <a:latin typeface="Heart Breaking Bad" panose="02000500000000000000" pitchFamily="2" charset="0"/>
              </a:rPr>
              <a:t>A</a:t>
            </a:r>
            <a:r>
              <a:rPr lang="en-US" cap="none" dirty="0" smtClean="0">
                <a:solidFill>
                  <a:srgbClr val="465068"/>
                </a:solidFill>
                <a:latin typeface="Heart Breaking Bad" panose="02000500000000000000" pitchFamily="2" charset="0"/>
              </a:rPr>
              <a:t>nd </a:t>
            </a:r>
            <a:r>
              <a:rPr lang="en-US" cap="none" dirty="0" smtClean="0">
                <a:latin typeface="Heart Breaking Bad" panose="02000500000000000000" pitchFamily="2" charset="0"/>
              </a:rPr>
              <a:t>3</a:t>
            </a:r>
            <a:r>
              <a:rPr lang="en-US" cap="none" dirty="0" smtClean="0">
                <a:solidFill>
                  <a:srgbClr val="465068"/>
                </a:solidFill>
                <a:latin typeface="Heart Breaking Bad" panose="02000500000000000000" pitchFamily="2" charset="0"/>
              </a:rPr>
              <a:t>nswer</a:t>
            </a:r>
            <a:endParaRPr lang="en-US" cap="none" dirty="0">
              <a:solidFill>
                <a:srgbClr val="465068"/>
              </a:solidFill>
              <a:latin typeface="Heart Breaking Bad" panose="020005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68688" y="8023247"/>
            <a:ext cx="19875500" cy="4968900"/>
          </a:xfrm>
        </p:spPr>
        <p:txBody>
          <a:bodyPr/>
          <a:lstStyle/>
          <a:p>
            <a:pPr>
              <a:tabLst>
                <a:tab pos="16510000" algn="l"/>
              </a:tabLst>
            </a:pPr>
            <a:endParaRPr lang="en-US" altLang="ja-JP" dirty="0" smtClean="0">
              <a:solidFill>
                <a:srgbClr val="001445"/>
              </a:solidFill>
            </a:endParaRPr>
          </a:p>
          <a:p>
            <a:pPr>
              <a:tabLst>
                <a:tab pos="16510000" algn="l"/>
              </a:tabLst>
            </a:pPr>
            <a:endParaRPr lang="en-US" altLang="ja-JP" dirty="0" smtClean="0">
              <a:solidFill>
                <a:srgbClr val="001445"/>
              </a:solidFill>
            </a:endParaRPr>
          </a:p>
          <a:p>
            <a:pPr>
              <a:tabLst>
                <a:tab pos="16510000" algn="l"/>
              </a:tabLst>
            </a:pPr>
            <a:endParaRPr lang="en-US" altLang="ja-JP" dirty="0" smtClean="0">
              <a:solidFill>
                <a:srgbClr val="001445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29963" y="7518064"/>
            <a:ext cx="6869740" cy="14378529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grpSp>
        <p:nvGrpSpPr>
          <p:cNvPr id="7" name="Group 9"/>
          <p:cNvGrpSpPr>
            <a:grpSpLocks noChangeAspect="1"/>
          </p:cNvGrpSpPr>
          <p:nvPr/>
        </p:nvGrpSpPr>
        <p:grpSpPr bwMode="auto">
          <a:xfrm rot="19244579">
            <a:off x="8088924" y="8032069"/>
            <a:ext cx="1012640" cy="1806867"/>
            <a:chOff x="2170" y="437"/>
            <a:chExt cx="306" cy="546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8" name="AutoShape 8"/>
            <p:cNvSpPr>
              <a:spLocks noChangeAspect="1" noChangeArrowheads="1" noTextEdit="1"/>
            </p:cNvSpPr>
            <p:nvPr/>
          </p:nvSpPr>
          <p:spPr bwMode="auto">
            <a:xfrm>
              <a:off x="2170" y="437"/>
              <a:ext cx="306" cy="546"/>
            </a:xfrm>
            <a:prstGeom prst="rect">
              <a:avLst/>
            </a:prstGeom>
            <a:ln>
              <a:solidFill>
                <a:srgbClr val="465068"/>
              </a:solidFill>
            </a:ln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solidFill>
                    <a:schemeClr val="tx2">
                      <a:lumMod val="50000"/>
                    </a:schemeClr>
                  </a:solidFill>
                </a:ln>
              </a:endParaRPr>
            </a:p>
          </p:txBody>
        </p:sp>
        <p:sp>
          <p:nvSpPr>
            <p:cNvPr id="9" name="Freeform 10"/>
            <p:cNvSpPr>
              <a:spLocks noEditPoints="1"/>
            </p:cNvSpPr>
            <p:nvPr/>
          </p:nvSpPr>
          <p:spPr bwMode="auto">
            <a:xfrm>
              <a:off x="2169" y="435"/>
              <a:ext cx="306" cy="452"/>
            </a:xfrm>
            <a:custGeom>
              <a:avLst/>
              <a:gdLst/>
              <a:ahLst/>
              <a:cxnLst>
                <a:cxn ang="0">
                  <a:pos x="198" y="245"/>
                </a:cxn>
                <a:cxn ang="0">
                  <a:pos x="212" y="317"/>
                </a:cxn>
                <a:cxn ang="0">
                  <a:pos x="201" y="347"/>
                </a:cxn>
                <a:cxn ang="0">
                  <a:pos x="152" y="368"/>
                </a:cxn>
                <a:cxn ang="0">
                  <a:pos x="65" y="377"/>
                </a:cxn>
                <a:cxn ang="0">
                  <a:pos x="19" y="346"/>
                </a:cxn>
                <a:cxn ang="0">
                  <a:pos x="2" y="289"/>
                </a:cxn>
                <a:cxn ang="0">
                  <a:pos x="17" y="247"/>
                </a:cxn>
                <a:cxn ang="0">
                  <a:pos x="39" y="221"/>
                </a:cxn>
                <a:cxn ang="0">
                  <a:pos x="107" y="180"/>
                </a:cxn>
                <a:cxn ang="0">
                  <a:pos x="132" y="166"/>
                </a:cxn>
                <a:cxn ang="0">
                  <a:pos x="150" y="140"/>
                </a:cxn>
                <a:cxn ang="0">
                  <a:pos x="60" y="115"/>
                </a:cxn>
                <a:cxn ang="0">
                  <a:pos x="33" y="141"/>
                </a:cxn>
                <a:cxn ang="0">
                  <a:pos x="26" y="83"/>
                </a:cxn>
                <a:cxn ang="0">
                  <a:pos x="21" y="63"/>
                </a:cxn>
                <a:cxn ang="0">
                  <a:pos x="43" y="37"/>
                </a:cxn>
                <a:cxn ang="0">
                  <a:pos x="81" y="16"/>
                </a:cxn>
                <a:cxn ang="0">
                  <a:pos x="97" y="10"/>
                </a:cxn>
                <a:cxn ang="0">
                  <a:pos x="156" y="1"/>
                </a:cxn>
                <a:cxn ang="0">
                  <a:pos x="198" y="14"/>
                </a:cxn>
                <a:cxn ang="0">
                  <a:pos x="256" y="90"/>
                </a:cxn>
                <a:cxn ang="0">
                  <a:pos x="249" y="141"/>
                </a:cxn>
                <a:cxn ang="0">
                  <a:pos x="225" y="176"/>
                </a:cxn>
                <a:cxn ang="0">
                  <a:pos x="176" y="212"/>
                </a:cxn>
                <a:cxn ang="0">
                  <a:pos x="139" y="231"/>
                </a:cxn>
                <a:cxn ang="0">
                  <a:pos x="138" y="284"/>
                </a:cxn>
                <a:cxn ang="0">
                  <a:pos x="182" y="259"/>
                </a:cxn>
                <a:cxn ang="0">
                  <a:pos x="154" y="287"/>
                </a:cxn>
                <a:cxn ang="0">
                  <a:pos x="126" y="289"/>
                </a:cxn>
                <a:cxn ang="0">
                  <a:pos x="108" y="280"/>
                </a:cxn>
                <a:cxn ang="0">
                  <a:pos x="108" y="248"/>
                </a:cxn>
                <a:cxn ang="0">
                  <a:pos x="126" y="230"/>
                </a:cxn>
                <a:cxn ang="0">
                  <a:pos x="145" y="219"/>
                </a:cxn>
                <a:cxn ang="0">
                  <a:pos x="172" y="206"/>
                </a:cxn>
                <a:cxn ang="0">
                  <a:pos x="208" y="183"/>
                </a:cxn>
                <a:cxn ang="0">
                  <a:pos x="247" y="130"/>
                </a:cxn>
                <a:cxn ang="0">
                  <a:pos x="163" y="9"/>
                </a:cxn>
                <a:cxn ang="0">
                  <a:pos x="84" y="23"/>
                </a:cxn>
                <a:cxn ang="0">
                  <a:pos x="45" y="44"/>
                </a:cxn>
                <a:cxn ang="0">
                  <a:pos x="39" y="125"/>
                </a:cxn>
                <a:cxn ang="0">
                  <a:pos x="129" y="95"/>
                </a:cxn>
                <a:cxn ang="0">
                  <a:pos x="158" y="134"/>
                </a:cxn>
                <a:cxn ang="0">
                  <a:pos x="119" y="182"/>
                </a:cxn>
                <a:cxn ang="0">
                  <a:pos x="26" y="247"/>
                </a:cxn>
                <a:cxn ang="0">
                  <a:pos x="9" y="289"/>
                </a:cxn>
                <a:cxn ang="0">
                  <a:pos x="88" y="373"/>
                </a:cxn>
                <a:cxn ang="0">
                  <a:pos x="162" y="356"/>
                </a:cxn>
                <a:cxn ang="0">
                  <a:pos x="203" y="332"/>
                </a:cxn>
                <a:cxn ang="0">
                  <a:pos x="191" y="262"/>
                </a:cxn>
              </a:cxnLst>
              <a:rect l="0" t="0" r="r" b="b"/>
              <a:pathLst>
                <a:path w="258" h="383">
                  <a:moveTo>
                    <a:pt x="187" y="245"/>
                  </a:moveTo>
                  <a:cubicBezTo>
                    <a:pt x="190" y="243"/>
                    <a:pt x="194" y="245"/>
                    <a:pt x="198" y="245"/>
                  </a:cubicBezTo>
                  <a:cubicBezTo>
                    <a:pt x="202" y="251"/>
                    <a:pt x="200" y="257"/>
                    <a:pt x="201" y="263"/>
                  </a:cubicBezTo>
                  <a:cubicBezTo>
                    <a:pt x="202" y="281"/>
                    <a:pt x="209" y="299"/>
                    <a:pt x="212" y="317"/>
                  </a:cubicBezTo>
                  <a:cubicBezTo>
                    <a:pt x="213" y="323"/>
                    <a:pt x="215" y="332"/>
                    <a:pt x="215" y="334"/>
                  </a:cubicBezTo>
                  <a:cubicBezTo>
                    <a:pt x="213" y="341"/>
                    <a:pt x="204" y="341"/>
                    <a:pt x="201" y="347"/>
                  </a:cubicBezTo>
                  <a:cubicBezTo>
                    <a:pt x="187" y="352"/>
                    <a:pt x="176" y="360"/>
                    <a:pt x="162" y="364"/>
                  </a:cubicBezTo>
                  <a:cubicBezTo>
                    <a:pt x="159" y="365"/>
                    <a:pt x="155" y="367"/>
                    <a:pt x="152" y="368"/>
                  </a:cubicBezTo>
                  <a:cubicBezTo>
                    <a:pt x="145" y="370"/>
                    <a:pt x="139" y="371"/>
                    <a:pt x="132" y="374"/>
                  </a:cubicBezTo>
                  <a:cubicBezTo>
                    <a:pt x="116" y="379"/>
                    <a:pt x="87" y="383"/>
                    <a:pt x="65" y="377"/>
                  </a:cubicBezTo>
                  <a:cubicBezTo>
                    <a:pt x="51" y="372"/>
                    <a:pt x="41" y="368"/>
                    <a:pt x="31" y="358"/>
                  </a:cubicBezTo>
                  <a:cubicBezTo>
                    <a:pt x="26" y="354"/>
                    <a:pt x="23" y="351"/>
                    <a:pt x="19" y="346"/>
                  </a:cubicBezTo>
                  <a:cubicBezTo>
                    <a:pt x="17" y="343"/>
                    <a:pt x="15" y="340"/>
                    <a:pt x="12" y="335"/>
                  </a:cubicBezTo>
                  <a:cubicBezTo>
                    <a:pt x="7" y="325"/>
                    <a:pt x="0" y="308"/>
                    <a:pt x="2" y="289"/>
                  </a:cubicBezTo>
                  <a:cubicBezTo>
                    <a:pt x="3" y="278"/>
                    <a:pt x="8" y="262"/>
                    <a:pt x="13" y="252"/>
                  </a:cubicBezTo>
                  <a:cubicBezTo>
                    <a:pt x="14" y="250"/>
                    <a:pt x="16" y="249"/>
                    <a:pt x="17" y="247"/>
                  </a:cubicBezTo>
                  <a:cubicBezTo>
                    <a:pt x="18" y="245"/>
                    <a:pt x="18" y="242"/>
                    <a:pt x="19" y="241"/>
                  </a:cubicBezTo>
                  <a:cubicBezTo>
                    <a:pt x="24" y="235"/>
                    <a:pt x="32" y="227"/>
                    <a:pt x="39" y="221"/>
                  </a:cubicBezTo>
                  <a:cubicBezTo>
                    <a:pt x="47" y="215"/>
                    <a:pt x="53" y="208"/>
                    <a:pt x="61" y="204"/>
                  </a:cubicBezTo>
                  <a:cubicBezTo>
                    <a:pt x="76" y="195"/>
                    <a:pt x="91" y="188"/>
                    <a:pt x="107" y="180"/>
                  </a:cubicBezTo>
                  <a:cubicBezTo>
                    <a:pt x="113" y="177"/>
                    <a:pt x="121" y="175"/>
                    <a:pt x="128" y="171"/>
                  </a:cubicBezTo>
                  <a:cubicBezTo>
                    <a:pt x="130" y="170"/>
                    <a:pt x="130" y="168"/>
                    <a:pt x="132" y="166"/>
                  </a:cubicBezTo>
                  <a:cubicBezTo>
                    <a:pt x="134" y="165"/>
                    <a:pt x="137" y="165"/>
                    <a:pt x="138" y="164"/>
                  </a:cubicBezTo>
                  <a:cubicBezTo>
                    <a:pt x="140" y="162"/>
                    <a:pt x="149" y="146"/>
                    <a:pt x="150" y="140"/>
                  </a:cubicBezTo>
                  <a:cubicBezTo>
                    <a:pt x="159" y="92"/>
                    <a:pt x="99" y="101"/>
                    <a:pt x="70" y="111"/>
                  </a:cubicBezTo>
                  <a:cubicBezTo>
                    <a:pt x="65" y="112"/>
                    <a:pt x="64" y="111"/>
                    <a:pt x="60" y="115"/>
                  </a:cubicBezTo>
                  <a:cubicBezTo>
                    <a:pt x="57" y="118"/>
                    <a:pt x="49" y="123"/>
                    <a:pt x="46" y="128"/>
                  </a:cubicBezTo>
                  <a:cubicBezTo>
                    <a:pt x="43" y="134"/>
                    <a:pt x="44" y="145"/>
                    <a:pt x="33" y="141"/>
                  </a:cubicBezTo>
                  <a:cubicBezTo>
                    <a:pt x="31" y="138"/>
                    <a:pt x="34" y="134"/>
                    <a:pt x="33" y="130"/>
                  </a:cubicBezTo>
                  <a:cubicBezTo>
                    <a:pt x="33" y="116"/>
                    <a:pt x="27" y="98"/>
                    <a:pt x="26" y="83"/>
                  </a:cubicBezTo>
                  <a:cubicBezTo>
                    <a:pt x="25" y="79"/>
                    <a:pt x="27" y="75"/>
                    <a:pt x="26" y="71"/>
                  </a:cubicBezTo>
                  <a:cubicBezTo>
                    <a:pt x="25" y="68"/>
                    <a:pt x="22" y="66"/>
                    <a:pt x="21" y="63"/>
                  </a:cubicBezTo>
                  <a:cubicBezTo>
                    <a:pt x="19" y="60"/>
                    <a:pt x="24" y="59"/>
                    <a:pt x="26" y="57"/>
                  </a:cubicBezTo>
                  <a:cubicBezTo>
                    <a:pt x="32" y="50"/>
                    <a:pt x="37" y="43"/>
                    <a:pt x="43" y="37"/>
                  </a:cubicBezTo>
                  <a:cubicBezTo>
                    <a:pt x="48" y="32"/>
                    <a:pt x="55" y="31"/>
                    <a:pt x="59" y="25"/>
                  </a:cubicBezTo>
                  <a:cubicBezTo>
                    <a:pt x="69" y="24"/>
                    <a:pt x="75" y="20"/>
                    <a:pt x="81" y="16"/>
                  </a:cubicBezTo>
                  <a:cubicBezTo>
                    <a:pt x="86" y="16"/>
                    <a:pt x="90" y="14"/>
                    <a:pt x="95" y="13"/>
                  </a:cubicBezTo>
                  <a:cubicBezTo>
                    <a:pt x="96" y="13"/>
                    <a:pt x="96" y="10"/>
                    <a:pt x="97" y="10"/>
                  </a:cubicBezTo>
                  <a:cubicBezTo>
                    <a:pt x="100" y="9"/>
                    <a:pt x="104" y="9"/>
                    <a:pt x="107" y="8"/>
                  </a:cubicBezTo>
                  <a:cubicBezTo>
                    <a:pt x="123" y="4"/>
                    <a:pt x="137" y="0"/>
                    <a:pt x="156" y="1"/>
                  </a:cubicBezTo>
                  <a:cubicBezTo>
                    <a:pt x="166" y="2"/>
                    <a:pt x="176" y="6"/>
                    <a:pt x="184" y="9"/>
                  </a:cubicBezTo>
                  <a:cubicBezTo>
                    <a:pt x="190" y="11"/>
                    <a:pt x="193" y="11"/>
                    <a:pt x="198" y="14"/>
                  </a:cubicBezTo>
                  <a:cubicBezTo>
                    <a:pt x="215" y="23"/>
                    <a:pt x="232" y="40"/>
                    <a:pt x="244" y="55"/>
                  </a:cubicBezTo>
                  <a:cubicBezTo>
                    <a:pt x="247" y="67"/>
                    <a:pt x="255" y="78"/>
                    <a:pt x="256" y="90"/>
                  </a:cubicBezTo>
                  <a:cubicBezTo>
                    <a:pt x="258" y="101"/>
                    <a:pt x="258" y="114"/>
                    <a:pt x="256" y="125"/>
                  </a:cubicBezTo>
                  <a:cubicBezTo>
                    <a:pt x="255" y="130"/>
                    <a:pt x="252" y="136"/>
                    <a:pt x="249" y="141"/>
                  </a:cubicBezTo>
                  <a:cubicBezTo>
                    <a:pt x="244" y="153"/>
                    <a:pt x="239" y="163"/>
                    <a:pt x="230" y="172"/>
                  </a:cubicBezTo>
                  <a:cubicBezTo>
                    <a:pt x="229" y="174"/>
                    <a:pt x="226" y="174"/>
                    <a:pt x="225" y="176"/>
                  </a:cubicBezTo>
                  <a:cubicBezTo>
                    <a:pt x="214" y="185"/>
                    <a:pt x="201" y="197"/>
                    <a:pt x="188" y="205"/>
                  </a:cubicBezTo>
                  <a:cubicBezTo>
                    <a:pt x="184" y="207"/>
                    <a:pt x="180" y="209"/>
                    <a:pt x="176" y="212"/>
                  </a:cubicBezTo>
                  <a:cubicBezTo>
                    <a:pt x="172" y="214"/>
                    <a:pt x="168" y="216"/>
                    <a:pt x="164" y="218"/>
                  </a:cubicBezTo>
                  <a:cubicBezTo>
                    <a:pt x="156" y="223"/>
                    <a:pt x="147" y="226"/>
                    <a:pt x="139" y="231"/>
                  </a:cubicBezTo>
                  <a:cubicBezTo>
                    <a:pt x="124" y="239"/>
                    <a:pt x="104" y="253"/>
                    <a:pt x="115" y="273"/>
                  </a:cubicBezTo>
                  <a:cubicBezTo>
                    <a:pt x="119" y="279"/>
                    <a:pt x="130" y="285"/>
                    <a:pt x="138" y="284"/>
                  </a:cubicBezTo>
                  <a:cubicBezTo>
                    <a:pt x="146" y="284"/>
                    <a:pt x="155" y="276"/>
                    <a:pt x="161" y="272"/>
                  </a:cubicBezTo>
                  <a:cubicBezTo>
                    <a:pt x="166" y="269"/>
                    <a:pt x="180" y="262"/>
                    <a:pt x="182" y="259"/>
                  </a:cubicBezTo>
                  <a:cubicBezTo>
                    <a:pt x="186" y="254"/>
                    <a:pt x="183" y="248"/>
                    <a:pt x="187" y="245"/>
                  </a:cubicBezTo>
                  <a:close/>
                  <a:moveTo>
                    <a:pt x="154" y="287"/>
                  </a:moveTo>
                  <a:cubicBezTo>
                    <a:pt x="149" y="290"/>
                    <a:pt x="141" y="293"/>
                    <a:pt x="135" y="293"/>
                  </a:cubicBezTo>
                  <a:cubicBezTo>
                    <a:pt x="131" y="293"/>
                    <a:pt x="128" y="290"/>
                    <a:pt x="126" y="289"/>
                  </a:cubicBezTo>
                  <a:cubicBezTo>
                    <a:pt x="122" y="288"/>
                    <a:pt x="118" y="289"/>
                    <a:pt x="116" y="287"/>
                  </a:cubicBezTo>
                  <a:cubicBezTo>
                    <a:pt x="113" y="286"/>
                    <a:pt x="110" y="282"/>
                    <a:pt x="108" y="280"/>
                  </a:cubicBezTo>
                  <a:cubicBezTo>
                    <a:pt x="106" y="275"/>
                    <a:pt x="101" y="263"/>
                    <a:pt x="104" y="254"/>
                  </a:cubicBezTo>
                  <a:cubicBezTo>
                    <a:pt x="104" y="251"/>
                    <a:pt x="107" y="250"/>
                    <a:pt x="108" y="248"/>
                  </a:cubicBezTo>
                  <a:cubicBezTo>
                    <a:pt x="110" y="246"/>
                    <a:pt x="111" y="244"/>
                    <a:pt x="112" y="240"/>
                  </a:cubicBezTo>
                  <a:cubicBezTo>
                    <a:pt x="118" y="238"/>
                    <a:pt x="121" y="233"/>
                    <a:pt x="126" y="230"/>
                  </a:cubicBezTo>
                  <a:cubicBezTo>
                    <a:pt x="127" y="229"/>
                    <a:pt x="130" y="228"/>
                    <a:pt x="132" y="227"/>
                  </a:cubicBezTo>
                  <a:cubicBezTo>
                    <a:pt x="137" y="224"/>
                    <a:pt x="141" y="221"/>
                    <a:pt x="145" y="219"/>
                  </a:cubicBezTo>
                  <a:cubicBezTo>
                    <a:pt x="148" y="218"/>
                    <a:pt x="151" y="218"/>
                    <a:pt x="153" y="217"/>
                  </a:cubicBezTo>
                  <a:cubicBezTo>
                    <a:pt x="159" y="215"/>
                    <a:pt x="165" y="210"/>
                    <a:pt x="172" y="206"/>
                  </a:cubicBezTo>
                  <a:cubicBezTo>
                    <a:pt x="182" y="200"/>
                    <a:pt x="191" y="194"/>
                    <a:pt x="199" y="188"/>
                  </a:cubicBezTo>
                  <a:cubicBezTo>
                    <a:pt x="202" y="186"/>
                    <a:pt x="206" y="185"/>
                    <a:pt x="208" y="183"/>
                  </a:cubicBezTo>
                  <a:cubicBezTo>
                    <a:pt x="215" y="177"/>
                    <a:pt x="220" y="168"/>
                    <a:pt x="228" y="164"/>
                  </a:cubicBezTo>
                  <a:cubicBezTo>
                    <a:pt x="234" y="152"/>
                    <a:pt x="243" y="144"/>
                    <a:pt x="247" y="130"/>
                  </a:cubicBezTo>
                  <a:cubicBezTo>
                    <a:pt x="252" y="110"/>
                    <a:pt x="248" y="82"/>
                    <a:pt x="240" y="65"/>
                  </a:cubicBezTo>
                  <a:cubicBezTo>
                    <a:pt x="228" y="40"/>
                    <a:pt x="195" y="15"/>
                    <a:pt x="163" y="9"/>
                  </a:cubicBezTo>
                  <a:cubicBezTo>
                    <a:pt x="140" y="4"/>
                    <a:pt x="112" y="11"/>
                    <a:pt x="95" y="18"/>
                  </a:cubicBezTo>
                  <a:cubicBezTo>
                    <a:pt x="91" y="19"/>
                    <a:pt x="88" y="22"/>
                    <a:pt x="84" y="23"/>
                  </a:cubicBezTo>
                  <a:cubicBezTo>
                    <a:pt x="77" y="26"/>
                    <a:pt x="73" y="26"/>
                    <a:pt x="67" y="29"/>
                  </a:cubicBezTo>
                  <a:cubicBezTo>
                    <a:pt x="56" y="34"/>
                    <a:pt x="54" y="40"/>
                    <a:pt x="45" y="44"/>
                  </a:cubicBezTo>
                  <a:cubicBezTo>
                    <a:pt x="44" y="54"/>
                    <a:pt x="35" y="56"/>
                    <a:pt x="32" y="63"/>
                  </a:cubicBezTo>
                  <a:cubicBezTo>
                    <a:pt x="35" y="82"/>
                    <a:pt x="38" y="106"/>
                    <a:pt x="39" y="125"/>
                  </a:cubicBezTo>
                  <a:cubicBezTo>
                    <a:pt x="46" y="120"/>
                    <a:pt x="50" y="112"/>
                    <a:pt x="57" y="108"/>
                  </a:cubicBezTo>
                  <a:cubicBezTo>
                    <a:pt x="70" y="100"/>
                    <a:pt x="111" y="93"/>
                    <a:pt x="129" y="95"/>
                  </a:cubicBezTo>
                  <a:cubicBezTo>
                    <a:pt x="138" y="96"/>
                    <a:pt x="152" y="108"/>
                    <a:pt x="154" y="113"/>
                  </a:cubicBezTo>
                  <a:cubicBezTo>
                    <a:pt x="157" y="118"/>
                    <a:pt x="159" y="128"/>
                    <a:pt x="158" y="134"/>
                  </a:cubicBezTo>
                  <a:cubicBezTo>
                    <a:pt x="158" y="146"/>
                    <a:pt x="146" y="167"/>
                    <a:pt x="139" y="172"/>
                  </a:cubicBezTo>
                  <a:cubicBezTo>
                    <a:pt x="134" y="176"/>
                    <a:pt x="126" y="179"/>
                    <a:pt x="119" y="182"/>
                  </a:cubicBezTo>
                  <a:cubicBezTo>
                    <a:pt x="97" y="191"/>
                    <a:pt x="76" y="201"/>
                    <a:pt x="58" y="212"/>
                  </a:cubicBezTo>
                  <a:cubicBezTo>
                    <a:pt x="47" y="222"/>
                    <a:pt x="33" y="233"/>
                    <a:pt x="26" y="247"/>
                  </a:cubicBezTo>
                  <a:cubicBezTo>
                    <a:pt x="25" y="249"/>
                    <a:pt x="23" y="250"/>
                    <a:pt x="22" y="252"/>
                  </a:cubicBezTo>
                  <a:cubicBezTo>
                    <a:pt x="16" y="262"/>
                    <a:pt x="10" y="277"/>
                    <a:pt x="9" y="289"/>
                  </a:cubicBezTo>
                  <a:cubicBezTo>
                    <a:pt x="8" y="311"/>
                    <a:pt x="17" y="328"/>
                    <a:pt x="27" y="344"/>
                  </a:cubicBezTo>
                  <a:cubicBezTo>
                    <a:pt x="43" y="358"/>
                    <a:pt x="62" y="372"/>
                    <a:pt x="88" y="373"/>
                  </a:cubicBezTo>
                  <a:cubicBezTo>
                    <a:pt x="111" y="374"/>
                    <a:pt x="132" y="365"/>
                    <a:pt x="147" y="360"/>
                  </a:cubicBezTo>
                  <a:cubicBezTo>
                    <a:pt x="152" y="359"/>
                    <a:pt x="157" y="358"/>
                    <a:pt x="162" y="356"/>
                  </a:cubicBezTo>
                  <a:cubicBezTo>
                    <a:pt x="170" y="354"/>
                    <a:pt x="176" y="349"/>
                    <a:pt x="183" y="345"/>
                  </a:cubicBezTo>
                  <a:cubicBezTo>
                    <a:pt x="191" y="341"/>
                    <a:pt x="199" y="337"/>
                    <a:pt x="203" y="332"/>
                  </a:cubicBezTo>
                  <a:cubicBezTo>
                    <a:pt x="207" y="320"/>
                    <a:pt x="201" y="310"/>
                    <a:pt x="199" y="300"/>
                  </a:cubicBezTo>
                  <a:cubicBezTo>
                    <a:pt x="196" y="288"/>
                    <a:pt x="195" y="274"/>
                    <a:pt x="191" y="262"/>
                  </a:cubicBezTo>
                  <a:cubicBezTo>
                    <a:pt x="180" y="266"/>
                    <a:pt x="169" y="280"/>
                    <a:pt x="154" y="287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46506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solidFill>
                    <a:schemeClr val="tx2">
                      <a:lumMod val="50000"/>
                    </a:schemeClr>
                  </a:solidFill>
                </a:ln>
              </a:endParaRPr>
            </a:p>
          </p:txBody>
        </p:sp>
        <p:sp>
          <p:nvSpPr>
            <p:cNvPr id="10" name="Freeform 11"/>
            <p:cNvSpPr>
              <a:spLocks noEditPoints="1"/>
            </p:cNvSpPr>
            <p:nvPr/>
          </p:nvSpPr>
          <p:spPr bwMode="auto">
            <a:xfrm>
              <a:off x="2273" y="918"/>
              <a:ext cx="70" cy="66"/>
            </a:xfrm>
            <a:custGeom>
              <a:avLst/>
              <a:gdLst/>
              <a:ahLst/>
              <a:cxnLst>
                <a:cxn ang="0">
                  <a:pos x="26" y="1"/>
                </a:cxn>
                <a:cxn ang="0">
                  <a:pos x="27" y="0"/>
                </a:cxn>
                <a:cxn ang="0">
                  <a:pos x="49" y="13"/>
                </a:cxn>
                <a:cxn ang="0">
                  <a:pos x="28" y="54"/>
                </a:cxn>
                <a:cxn ang="0">
                  <a:pos x="3" y="28"/>
                </a:cxn>
                <a:cxn ang="0">
                  <a:pos x="26" y="1"/>
                </a:cxn>
                <a:cxn ang="0">
                  <a:pos x="25" y="20"/>
                </a:cxn>
                <a:cxn ang="0">
                  <a:pos x="21" y="16"/>
                </a:cxn>
                <a:cxn ang="0">
                  <a:pos x="11" y="26"/>
                </a:cxn>
                <a:cxn ang="0">
                  <a:pos x="29" y="47"/>
                </a:cxn>
                <a:cxn ang="0">
                  <a:pos x="39" y="42"/>
                </a:cxn>
                <a:cxn ang="0">
                  <a:pos x="30" y="12"/>
                </a:cxn>
                <a:cxn ang="0">
                  <a:pos x="25" y="20"/>
                </a:cxn>
              </a:cxnLst>
              <a:rect l="0" t="0" r="r" b="b"/>
              <a:pathLst>
                <a:path w="59" h="56">
                  <a:moveTo>
                    <a:pt x="26" y="1"/>
                  </a:moveTo>
                  <a:cubicBezTo>
                    <a:pt x="26" y="0"/>
                    <a:pt x="26" y="0"/>
                    <a:pt x="27" y="0"/>
                  </a:cubicBezTo>
                  <a:cubicBezTo>
                    <a:pt x="36" y="6"/>
                    <a:pt x="45" y="5"/>
                    <a:pt x="49" y="13"/>
                  </a:cubicBezTo>
                  <a:cubicBezTo>
                    <a:pt x="59" y="30"/>
                    <a:pt x="44" y="53"/>
                    <a:pt x="28" y="54"/>
                  </a:cubicBezTo>
                  <a:cubicBezTo>
                    <a:pt x="11" y="56"/>
                    <a:pt x="0" y="41"/>
                    <a:pt x="3" y="28"/>
                  </a:cubicBezTo>
                  <a:cubicBezTo>
                    <a:pt x="6" y="18"/>
                    <a:pt x="19" y="6"/>
                    <a:pt x="26" y="1"/>
                  </a:cubicBezTo>
                  <a:close/>
                  <a:moveTo>
                    <a:pt x="25" y="20"/>
                  </a:moveTo>
                  <a:cubicBezTo>
                    <a:pt x="22" y="20"/>
                    <a:pt x="25" y="15"/>
                    <a:pt x="21" y="16"/>
                  </a:cubicBezTo>
                  <a:cubicBezTo>
                    <a:pt x="16" y="17"/>
                    <a:pt x="14" y="23"/>
                    <a:pt x="11" y="26"/>
                  </a:cubicBezTo>
                  <a:cubicBezTo>
                    <a:pt x="9" y="41"/>
                    <a:pt x="19" y="45"/>
                    <a:pt x="29" y="47"/>
                  </a:cubicBezTo>
                  <a:cubicBezTo>
                    <a:pt x="32" y="45"/>
                    <a:pt x="35" y="43"/>
                    <a:pt x="39" y="42"/>
                  </a:cubicBezTo>
                  <a:cubicBezTo>
                    <a:pt x="46" y="32"/>
                    <a:pt x="44" y="13"/>
                    <a:pt x="30" y="12"/>
                  </a:cubicBezTo>
                  <a:cubicBezTo>
                    <a:pt x="32" y="16"/>
                    <a:pt x="29" y="19"/>
                    <a:pt x="25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465068"/>
              </a:solidFill>
            </a:ln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solidFill>
                    <a:schemeClr val="tx2">
                      <a:lumMod val="50000"/>
                    </a:schemeClr>
                  </a:solidFill>
                </a:ln>
              </a:endParaRPr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 bwMode="auto">
          <a:xfrm>
            <a:off x="10283909" y="6701816"/>
            <a:ext cx="1113977" cy="1668509"/>
            <a:chOff x="2880" y="240"/>
            <a:chExt cx="227" cy="34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2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880" y="240"/>
              <a:ext cx="227" cy="340"/>
            </a:xfrm>
            <a:prstGeom prst="rect">
              <a:avLst/>
            </a:prstGeom>
            <a:ln>
              <a:solidFill>
                <a:srgbClr val="465068"/>
              </a:solidFill>
            </a:ln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solidFill>
                    <a:schemeClr val="tx2">
                      <a:lumMod val="50000"/>
                    </a:schemeClr>
                  </a:solidFill>
                </a:ln>
              </a:endParaRPr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2875" y="238"/>
              <a:ext cx="235" cy="275"/>
            </a:xfrm>
            <a:custGeom>
              <a:avLst/>
              <a:gdLst/>
              <a:ahLst/>
              <a:cxnLst>
                <a:cxn ang="0">
                  <a:pos x="186" y="235"/>
                </a:cxn>
                <a:cxn ang="0">
                  <a:pos x="207" y="229"/>
                </a:cxn>
                <a:cxn ang="0">
                  <a:pos x="247" y="256"/>
                </a:cxn>
                <a:cxn ang="0">
                  <a:pos x="192" y="298"/>
                </a:cxn>
                <a:cxn ang="0">
                  <a:pos x="37" y="303"/>
                </a:cxn>
                <a:cxn ang="0">
                  <a:pos x="32" y="227"/>
                </a:cxn>
                <a:cxn ang="0">
                  <a:pos x="154" y="179"/>
                </a:cxn>
                <a:cxn ang="0">
                  <a:pos x="155" y="108"/>
                </a:cxn>
                <a:cxn ang="0">
                  <a:pos x="62" y="125"/>
                </a:cxn>
                <a:cxn ang="0">
                  <a:pos x="39" y="120"/>
                </a:cxn>
                <a:cxn ang="0">
                  <a:pos x="42" y="54"/>
                </a:cxn>
                <a:cxn ang="0">
                  <a:pos x="84" y="24"/>
                </a:cxn>
                <a:cxn ang="0">
                  <a:pos x="193" y="3"/>
                </a:cxn>
                <a:cxn ang="0">
                  <a:pos x="269" y="111"/>
                </a:cxn>
                <a:cxn ang="0">
                  <a:pos x="151" y="227"/>
                </a:cxn>
                <a:cxn ang="0">
                  <a:pos x="184" y="246"/>
                </a:cxn>
                <a:cxn ang="0">
                  <a:pos x="136" y="240"/>
                </a:cxn>
                <a:cxn ang="0">
                  <a:pos x="170" y="208"/>
                </a:cxn>
                <a:cxn ang="0">
                  <a:pos x="255" y="138"/>
                </a:cxn>
                <a:cxn ang="0">
                  <a:pos x="218" y="18"/>
                </a:cxn>
                <a:cxn ang="0">
                  <a:pos x="58" y="50"/>
                </a:cxn>
                <a:cxn ang="0">
                  <a:pos x="46" y="61"/>
                </a:cxn>
                <a:cxn ang="0">
                  <a:pos x="64" y="117"/>
                </a:cxn>
                <a:cxn ang="0">
                  <a:pos x="165" y="107"/>
                </a:cxn>
                <a:cxn ang="0">
                  <a:pos x="163" y="179"/>
                </a:cxn>
                <a:cxn ang="0">
                  <a:pos x="101" y="201"/>
                </a:cxn>
                <a:cxn ang="0">
                  <a:pos x="19" y="243"/>
                </a:cxn>
                <a:cxn ang="0">
                  <a:pos x="15" y="249"/>
                </a:cxn>
                <a:cxn ang="0">
                  <a:pos x="48" y="301"/>
                </a:cxn>
                <a:cxn ang="0">
                  <a:pos x="131" y="310"/>
                </a:cxn>
                <a:cxn ang="0">
                  <a:pos x="234" y="261"/>
                </a:cxn>
                <a:cxn ang="0">
                  <a:pos x="184" y="246"/>
                </a:cxn>
              </a:cxnLst>
              <a:rect l="0" t="0" r="r" b="b"/>
              <a:pathLst>
                <a:path w="273" h="320">
                  <a:moveTo>
                    <a:pt x="144" y="250"/>
                  </a:moveTo>
                  <a:cubicBezTo>
                    <a:pt x="157" y="254"/>
                    <a:pt x="176" y="245"/>
                    <a:pt x="186" y="235"/>
                  </a:cubicBezTo>
                  <a:cubicBezTo>
                    <a:pt x="191" y="230"/>
                    <a:pt x="195" y="219"/>
                    <a:pt x="201" y="220"/>
                  </a:cubicBezTo>
                  <a:cubicBezTo>
                    <a:pt x="207" y="221"/>
                    <a:pt x="205" y="223"/>
                    <a:pt x="207" y="229"/>
                  </a:cubicBezTo>
                  <a:cubicBezTo>
                    <a:pt x="212" y="236"/>
                    <a:pt x="220" y="240"/>
                    <a:pt x="225" y="247"/>
                  </a:cubicBezTo>
                  <a:cubicBezTo>
                    <a:pt x="231" y="251"/>
                    <a:pt x="240" y="252"/>
                    <a:pt x="247" y="256"/>
                  </a:cubicBezTo>
                  <a:cubicBezTo>
                    <a:pt x="249" y="263"/>
                    <a:pt x="240" y="267"/>
                    <a:pt x="236" y="270"/>
                  </a:cubicBezTo>
                  <a:cubicBezTo>
                    <a:pt x="223" y="280"/>
                    <a:pt x="209" y="290"/>
                    <a:pt x="192" y="298"/>
                  </a:cubicBezTo>
                  <a:cubicBezTo>
                    <a:pt x="164" y="311"/>
                    <a:pt x="129" y="320"/>
                    <a:pt x="86" y="317"/>
                  </a:cubicBezTo>
                  <a:cubicBezTo>
                    <a:pt x="70" y="316"/>
                    <a:pt x="53" y="311"/>
                    <a:pt x="37" y="303"/>
                  </a:cubicBezTo>
                  <a:cubicBezTo>
                    <a:pt x="25" y="297"/>
                    <a:pt x="8" y="285"/>
                    <a:pt x="6" y="274"/>
                  </a:cubicBezTo>
                  <a:cubicBezTo>
                    <a:pt x="0" y="249"/>
                    <a:pt x="19" y="236"/>
                    <a:pt x="32" y="227"/>
                  </a:cubicBezTo>
                  <a:cubicBezTo>
                    <a:pt x="45" y="217"/>
                    <a:pt x="62" y="208"/>
                    <a:pt x="80" y="202"/>
                  </a:cubicBezTo>
                  <a:cubicBezTo>
                    <a:pt x="106" y="191"/>
                    <a:pt x="134" y="190"/>
                    <a:pt x="154" y="179"/>
                  </a:cubicBezTo>
                  <a:cubicBezTo>
                    <a:pt x="164" y="172"/>
                    <a:pt x="181" y="154"/>
                    <a:pt x="179" y="134"/>
                  </a:cubicBezTo>
                  <a:cubicBezTo>
                    <a:pt x="177" y="121"/>
                    <a:pt x="166" y="117"/>
                    <a:pt x="155" y="108"/>
                  </a:cubicBezTo>
                  <a:cubicBezTo>
                    <a:pt x="133" y="101"/>
                    <a:pt x="110" y="110"/>
                    <a:pt x="88" y="117"/>
                  </a:cubicBezTo>
                  <a:cubicBezTo>
                    <a:pt x="80" y="120"/>
                    <a:pt x="71" y="122"/>
                    <a:pt x="62" y="125"/>
                  </a:cubicBezTo>
                  <a:cubicBezTo>
                    <a:pt x="54" y="128"/>
                    <a:pt x="46" y="133"/>
                    <a:pt x="38" y="131"/>
                  </a:cubicBezTo>
                  <a:cubicBezTo>
                    <a:pt x="34" y="128"/>
                    <a:pt x="39" y="124"/>
                    <a:pt x="39" y="120"/>
                  </a:cubicBezTo>
                  <a:cubicBezTo>
                    <a:pt x="39" y="110"/>
                    <a:pt x="40" y="95"/>
                    <a:pt x="41" y="81"/>
                  </a:cubicBezTo>
                  <a:cubicBezTo>
                    <a:pt x="42" y="71"/>
                    <a:pt x="46" y="63"/>
                    <a:pt x="42" y="54"/>
                  </a:cubicBezTo>
                  <a:cubicBezTo>
                    <a:pt x="47" y="46"/>
                    <a:pt x="56" y="43"/>
                    <a:pt x="63" y="38"/>
                  </a:cubicBezTo>
                  <a:cubicBezTo>
                    <a:pt x="70" y="34"/>
                    <a:pt x="77" y="28"/>
                    <a:pt x="84" y="24"/>
                  </a:cubicBezTo>
                  <a:cubicBezTo>
                    <a:pt x="103" y="14"/>
                    <a:pt x="122" y="7"/>
                    <a:pt x="147" y="4"/>
                  </a:cubicBezTo>
                  <a:cubicBezTo>
                    <a:pt x="159" y="2"/>
                    <a:pt x="178" y="0"/>
                    <a:pt x="193" y="3"/>
                  </a:cubicBezTo>
                  <a:cubicBezTo>
                    <a:pt x="211" y="6"/>
                    <a:pt x="239" y="20"/>
                    <a:pt x="250" y="32"/>
                  </a:cubicBezTo>
                  <a:cubicBezTo>
                    <a:pt x="264" y="48"/>
                    <a:pt x="273" y="86"/>
                    <a:pt x="269" y="111"/>
                  </a:cubicBezTo>
                  <a:cubicBezTo>
                    <a:pt x="262" y="156"/>
                    <a:pt x="228" y="188"/>
                    <a:pt x="188" y="206"/>
                  </a:cubicBezTo>
                  <a:cubicBezTo>
                    <a:pt x="176" y="212"/>
                    <a:pt x="159" y="218"/>
                    <a:pt x="151" y="227"/>
                  </a:cubicBezTo>
                  <a:cubicBezTo>
                    <a:pt x="146" y="232"/>
                    <a:pt x="143" y="238"/>
                    <a:pt x="144" y="250"/>
                  </a:cubicBezTo>
                  <a:close/>
                  <a:moveTo>
                    <a:pt x="184" y="246"/>
                  </a:moveTo>
                  <a:cubicBezTo>
                    <a:pt x="177" y="251"/>
                    <a:pt x="152" y="261"/>
                    <a:pt x="144" y="258"/>
                  </a:cubicBezTo>
                  <a:cubicBezTo>
                    <a:pt x="135" y="256"/>
                    <a:pt x="134" y="247"/>
                    <a:pt x="136" y="240"/>
                  </a:cubicBezTo>
                  <a:cubicBezTo>
                    <a:pt x="137" y="237"/>
                    <a:pt x="139" y="236"/>
                    <a:pt x="140" y="234"/>
                  </a:cubicBezTo>
                  <a:cubicBezTo>
                    <a:pt x="148" y="217"/>
                    <a:pt x="154" y="215"/>
                    <a:pt x="170" y="208"/>
                  </a:cubicBezTo>
                  <a:cubicBezTo>
                    <a:pt x="200" y="195"/>
                    <a:pt x="229" y="180"/>
                    <a:pt x="246" y="153"/>
                  </a:cubicBezTo>
                  <a:cubicBezTo>
                    <a:pt x="249" y="148"/>
                    <a:pt x="253" y="143"/>
                    <a:pt x="255" y="138"/>
                  </a:cubicBezTo>
                  <a:cubicBezTo>
                    <a:pt x="270" y="105"/>
                    <a:pt x="263" y="52"/>
                    <a:pt x="240" y="32"/>
                  </a:cubicBezTo>
                  <a:cubicBezTo>
                    <a:pt x="235" y="27"/>
                    <a:pt x="226" y="22"/>
                    <a:pt x="218" y="18"/>
                  </a:cubicBezTo>
                  <a:cubicBezTo>
                    <a:pt x="203" y="11"/>
                    <a:pt x="187" y="6"/>
                    <a:pt x="168" y="7"/>
                  </a:cubicBezTo>
                  <a:cubicBezTo>
                    <a:pt x="123" y="7"/>
                    <a:pt x="90" y="25"/>
                    <a:pt x="58" y="50"/>
                  </a:cubicBezTo>
                  <a:cubicBezTo>
                    <a:pt x="54" y="50"/>
                    <a:pt x="57" y="55"/>
                    <a:pt x="55" y="57"/>
                  </a:cubicBezTo>
                  <a:cubicBezTo>
                    <a:pt x="52" y="59"/>
                    <a:pt x="46" y="57"/>
                    <a:pt x="46" y="61"/>
                  </a:cubicBezTo>
                  <a:cubicBezTo>
                    <a:pt x="48" y="82"/>
                    <a:pt x="45" y="101"/>
                    <a:pt x="45" y="124"/>
                  </a:cubicBezTo>
                  <a:cubicBezTo>
                    <a:pt x="52" y="124"/>
                    <a:pt x="58" y="119"/>
                    <a:pt x="64" y="117"/>
                  </a:cubicBezTo>
                  <a:cubicBezTo>
                    <a:pt x="75" y="114"/>
                    <a:pt x="87" y="110"/>
                    <a:pt x="100" y="107"/>
                  </a:cubicBezTo>
                  <a:cubicBezTo>
                    <a:pt x="127" y="98"/>
                    <a:pt x="147" y="97"/>
                    <a:pt x="165" y="107"/>
                  </a:cubicBezTo>
                  <a:cubicBezTo>
                    <a:pt x="178" y="115"/>
                    <a:pt x="191" y="126"/>
                    <a:pt x="185" y="147"/>
                  </a:cubicBezTo>
                  <a:cubicBezTo>
                    <a:pt x="182" y="157"/>
                    <a:pt x="171" y="170"/>
                    <a:pt x="163" y="179"/>
                  </a:cubicBezTo>
                  <a:cubicBezTo>
                    <a:pt x="157" y="185"/>
                    <a:pt x="143" y="188"/>
                    <a:pt x="132" y="192"/>
                  </a:cubicBezTo>
                  <a:cubicBezTo>
                    <a:pt x="122" y="195"/>
                    <a:pt x="111" y="198"/>
                    <a:pt x="101" y="201"/>
                  </a:cubicBezTo>
                  <a:cubicBezTo>
                    <a:pt x="74" y="207"/>
                    <a:pt x="49" y="220"/>
                    <a:pt x="32" y="233"/>
                  </a:cubicBezTo>
                  <a:cubicBezTo>
                    <a:pt x="27" y="237"/>
                    <a:pt x="22" y="239"/>
                    <a:pt x="19" y="243"/>
                  </a:cubicBezTo>
                  <a:cubicBezTo>
                    <a:pt x="18" y="244"/>
                    <a:pt x="19" y="246"/>
                    <a:pt x="18" y="247"/>
                  </a:cubicBezTo>
                  <a:cubicBezTo>
                    <a:pt x="18" y="248"/>
                    <a:pt x="16" y="247"/>
                    <a:pt x="15" y="249"/>
                  </a:cubicBezTo>
                  <a:cubicBezTo>
                    <a:pt x="9" y="261"/>
                    <a:pt x="15" y="278"/>
                    <a:pt x="22" y="285"/>
                  </a:cubicBezTo>
                  <a:cubicBezTo>
                    <a:pt x="27" y="290"/>
                    <a:pt x="38" y="297"/>
                    <a:pt x="48" y="301"/>
                  </a:cubicBezTo>
                  <a:cubicBezTo>
                    <a:pt x="62" y="308"/>
                    <a:pt x="78" y="309"/>
                    <a:pt x="92" y="309"/>
                  </a:cubicBezTo>
                  <a:cubicBezTo>
                    <a:pt x="104" y="309"/>
                    <a:pt x="119" y="311"/>
                    <a:pt x="131" y="310"/>
                  </a:cubicBezTo>
                  <a:cubicBezTo>
                    <a:pt x="135" y="309"/>
                    <a:pt x="140" y="307"/>
                    <a:pt x="145" y="306"/>
                  </a:cubicBezTo>
                  <a:cubicBezTo>
                    <a:pt x="182" y="298"/>
                    <a:pt x="213" y="284"/>
                    <a:pt x="234" y="261"/>
                  </a:cubicBezTo>
                  <a:cubicBezTo>
                    <a:pt x="222" y="252"/>
                    <a:pt x="209" y="245"/>
                    <a:pt x="202" y="231"/>
                  </a:cubicBezTo>
                  <a:cubicBezTo>
                    <a:pt x="195" y="233"/>
                    <a:pt x="191" y="241"/>
                    <a:pt x="184" y="246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46506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solidFill>
                    <a:schemeClr val="tx2">
                      <a:lumMod val="50000"/>
                    </a:schemeClr>
                  </a:solidFill>
                </a:ln>
              </a:endParaRPr>
            </a:p>
          </p:txBody>
        </p:sp>
        <p:sp>
          <p:nvSpPr>
            <p:cNvPr id="14" name="Freeform 16"/>
            <p:cNvSpPr>
              <a:spLocks noEditPoints="1"/>
            </p:cNvSpPr>
            <p:nvPr/>
          </p:nvSpPr>
          <p:spPr bwMode="auto">
            <a:xfrm>
              <a:off x="2954" y="541"/>
              <a:ext cx="48" cy="41"/>
            </a:xfrm>
            <a:custGeom>
              <a:avLst/>
              <a:gdLst/>
              <a:ahLst/>
              <a:cxnLst>
                <a:cxn ang="0">
                  <a:pos x="47" y="4"/>
                </a:cxn>
                <a:cxn ang="0">
                  <a:pos x="27" y="46"/>
                </a:cxn>
                <a:cxn ang="0">
                  <a:pos x="15" y="43"/>
                </a:cxn>
                <a:cxn ang="0">
                  <a:pos x="22" y="0"/>
                </a:cxn>
                <a:cxn ang="0">
                  <a:pos x="47" y="4"/>
                </a:cxn>
                <a:cxn ang="0">
                  <a:pos x="38" y="7"/>
                </a:cxn>
                <a:cxn ang="0">
                  <a:pos x="25" y="7"/>
                </a:cxn>
                <a:cxn ang="0">
                  <a:pos x="25" y="40"/>
                </a:cxn>
                <a:cxn ang="0">
                  <a:pos x="43" y="13"/>
                </a:cxn>
                <a:cxn ang="0">
                  <a:pos x="38" y="7"/>
                </a:cxn>
              </a:cxnLst>
              <a:rect l="0" t="0" r="r" b="b"/>
              <a:pathLst>
                <a:path w="56" h="47">
                  <a:moveTo>
                    <a:pt x="47" y="4"/>
                  </a:moveTo>
                  <a:cubicBezTo>
                    <a:pt x="56" y="18"/>
                    <a:pt x="41" y="45"/>
                    <a:pt x="27" y="46"/>
                  </a:cubicBezTo>
                  <a:cubicBezTo>
                    <a:pt x="23" y="47"/>
                    <a:pt x="16" y="45"/>
                    <a:pt x="15" y="43"/>
                  </a:cubicBezTo>
                  <a:cubicBezTo>
                    <a:pt x="0" y="34"/>
                    <a:pt x="8" y="6"/>
                    <a:pt x="22" y="0"/>
                  </a:cubicBezTo>
                  <a:cubicBezTo>
                    <a:pt x="34" y="0"/>
                    <a:pt x="40" y="0"/>
                    <a:pt x="47" y="4"/>
                  </a:cubicBezTo>
                  <a:close/>
                  <a:moveTo>
                    <a:pt x="38" y="7"/>
                  </a:moveTo>
                  <a:cubicBezTo>
                    <a:pt x="34" y="6"/>
                    <a:pt x="27" y="6"/>
                    <a:pt x="25" y="7"/>
                  </a:cubicBezTo>
                  <a:cubicBezTo>
                    <a:pt x="12" y="10"/>
                    <a:pt x="8" y="39"/>
                    <a:pt x="25" y="40"/>
                  </a:cubicBezTo>
                  <a:cubicBezTo>
                    <a:pt x="37" y="40"/>
                    <a:pt x="41" y="25"/>
                    <a:pt x="43" y="13"/>
                  </a:cubicBezTo>
                  <a:cubicBezTo>
                    <a:pt x="41" y="11"/>
                    <a:pt x="40" y="8"/>
                    <a:pt x="3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465068"/>
              </a:solidFill>
            </a:ln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solidFill>
                    <a:schemeClr val="tx2">
                      <a:lumMod val="50000"/>
                    </a:schemeClr>
                  </a:solidFill>
                </a:ln>
              </a:endParaRPr>
            </a:p>
          </p:txBody>
        </p:sp>
      </p:grpSp>
      <p:grpSp>
        <p:nvGrpSpPr>
          <p:cNvPr id="15" name="Group 14"/>
          <p:cNvGrpSpPr>
            <a:grpSpLocks noChangeAspect="1"/>
          </p:cNvGrpSpPr>
          <p:nvPr/>
        </p:nvGrpSpPr>
        <p:grpSpPr bwMode="auto">
          <a:xfrm rot="3255064">
            <a:off x="12827184" y="8510365"/>
            <a:ext cx="566737" cy="968375"/>
            <a:chOff x="3483" y="430"/>
            <a:chExt cx="357" cy="61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6" name="AutoShape 18"/>
            <p:cNvSpPr>
              <a:spLocks noChangeAspect="1" noChangeArrowheads="1" noTextEdit="1"/>
            </p:cNvSpPr>
            <p:nvPr/>
          </p:nvSpPr>
          <p:spPr bwMode="auto">
            <a:xfrm>
              <a:off x="3483" y="430"/>
              <a:ext cx="357" cy="610"/>
            </a:xfrm>
            <a:prstGeom prst="rect">
              <a:avLst/>
            </a:prstGeom>
            <a:ln>
              <a:solidFill>
                <a:srgbClr val="465068"/>
              </a:solidFill>
            </a:ln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solidFill>
                    <a:schemeClr val="tx2">
                      <a:lumMod val="50000"/>
                    </a:schemeClr>
                  </a:solidFill>
                </a:ln>
              </a:endParaRPr>
            </a:p>
          </p:txBody>
        </p:sp>
        <p:sp>
          <p:nvSpPr>
            <p:cNvPr id="17" name="Freeform 20"/>
            <p:cNvSpPr>
              <a:spLocks noEditPoints="1"/>
            </p:cNvSpPr>
            <p:nvPr/>
          </p:nvSpPr>
          <p:spPr bwMode="auto">
            <a:xfrm>
              <a:off x="3477" y="429"/>
              <a:ext cx="363" cy="493"/>
            </a:xfrm>
            <a:custGeom>
              <a:avLst/>
              <a:gdLst/>
              <a:ahLst/>
              <a:cxnLst>
                <a:cxn ang="0">
                  <a:pos x="221" y="368"/>
                </a:cxn>
                <a:cxn ang="0">
                  <a:pos x="232" y="385"/>
                </a:cxn>
                <a:cxn ang="0">
                  <a:pos x="204" y="406"/>
                </a:cxn>
                <a:cxn ang="0">
                  <a:pos x="79" y="442"/>
                </a:cxn>
                <a:cxn ang="0">
                  <a:pos x="37" y="421"/>
                </a:cxn>
                <a:cxn ang="0">
                  <a:pos x="16" y="306"/>
                </a:cxn>
                <a:cxn ang="0">
                  <a:pos x="33" y="276"/>
                </a:cxn>
                <a:cxn ang="0">
                  <a:pos x="170" y="163"/>
                </a:cxn>
                <a:cxn ang="0">
                  <a:pos x="176" y="156"/>
                </a:cxn>
                <a:cxn ang="0">
                  <a:pos x="186" y="131"/>
                </a:cxn>
                <a:cxn ang="0">
                  <a:pos x="36" y="157"/>
                </a:cxn>
                <a:cxn ang="0">
                  <a:pos x="21" y="148"/>
                </a:cxn>
                <a:cxn ang="0">
                  <a:pos x="13" y="93"/>
                </a:cxn>
                <a:cxn ang="0">
                  <a:pos x="24" y="71"/>
                </a:cxn>
                <a:cxn ang="0">
                  <a:pos x="84" y="37"/>
                </a:cxn>
                <a:cxn ang="0">
                  <a:pos x="214" y="1"/>
                </a:cxn>
                <a:cxn ang="0">
                  <a:pos x="314" y="52"/>
                </a:cxn>
                <a:cxn ang="0">
                  <a:pos x="320" y="122"/>
                </a:cxn>
                <a:cxn ang="0">
                  <a:pos x="286" y="174"/>
                </a:cxn>
                <a:cxn ang="0">
                  <a:pos x="253" y="206"/>
                </a:cxn>
                <a:cxn ang="0">
                  <a:pos x="164" y="266"/>
                </a:cxn>
                <a:cxn ang="0">
                  <a:pos x="123" y="288"/>
                </a:cxn>
                <a:cxn ang="0">
                  <a:pos x="116" y="343"/>
                </a:cxn>
                <a:cxn ang="0">
                  <a:pos x="164" y="305"/>
                </a:cxn>
                <a:cxn ang="0">
                  <a:pos x="184" y="276"/>
                </a:cxn>
                <a:cxn ang="0">
                  <a:pos x="157" y="328"/>
                </a:cxn>
                <a:cxn ang="0">
                  <a:pos x="107" y="347"/>
                </a:cxn>
                <a:cxn ang="0">
                  <a:pos x="122" y="282"/>
                </a:cxn>
                <a:cxn ang="0">
                  <a:pos x="143" y="268"/>
                </a:cxn>
                <a:cxn ang="0">
                  <a:pos x="186" y="246"/>
                </a:cxn>
                <a:cxn ang="0">
                  <a:pos x="283" y="169"/>
                </a:cxn>
                <a:cxn ang="0">
                  <a:pos x="319" y="80"/>
                </a:cxn>
                <a:cxn ang="0">
                  <a:pos x="289" y="32"/>
                </a:cxn>
                <a:cxn ang="0">
                  <a:pos x="209" y="8"/>
                </a:cxn>
                <a:cxn ang="0">
                  <a:pos x="19" y="90"/>
                </a:cxn>
                <a:cxn ang="0">
                  <a:pos x="47" y="135"/>
                </a:cxn>
                <a:cxn ang="0">
                  <a:pos x="192" y="116"/>
                </a:cxn>
                <a:cxn ang="0">
                  <a:pos x="132" y="200"/>
                </a:cxn>
                <a:cxn ang="0">
                  <a:pos x="13" y="355"/>
                </a:cxn>
                <a:cxn ang="0">
                  <a:pos x="161" y="423"/>
                </a:cxn>
                <a:cxn ang="0">
                  <a:pos x="219" y="384"/>
                </a:cxn>
                <a:cxn ang="0">
                  <a:pos x="197" y="346"/>
                </a:cxn>
                <a:cxn ang="0">
                  <a:pos x="181" y="294"/>
                </a:cxn>
              </a:cxnLst>
              <a:rect l="0" t="0" r="r" b="b"/>
              <a:pathLst>
                <a:path w="326" h="444">
                  <a:moveTo>
                    <a:pt x="187" y="288"/>
                  </a:moveTo>
                  <a:cubicBezTo>
                    <a:pt x="196" y="316"/>
                    <a:pt x="204" y="346"/>
                    <a:pt x="221" y="368"/>
                  </a:cubicBezTo>
                  <a:cubicBezTo>
                    <a:pt x="223" y="371"/>
                    <a:pt x="224" y="374"/>
                    <a:pt x="227" y="377"/>
                  </a:cubicBezTo>
                  <a:cubicBezTo>
                    <a:pt x="228" y="379"/>
                    <a:pt x="232" y="381"/>
                    <a:pt x="232" y="385"/>
                  </a:cubicBezTo>
                  <a:cubicBezTo>
                    <a:pt x="227" y="391"/>
                    <a:pt x="220" y="394"/>
                    <a:pt x="213" y="399"/>
                  </a:cubicBezTo>
                  <a:cubicBezTo>
                    <a:pt x="210" y="401"/>
                    <a:pt x="207" y="403"/>
                    <a:pt x="204" y="406"/>
                  </a:cubicBezTo>
                  <a:cubicBezTo>
                    <a:pt x="185" y="420"/>
                    <a:pt x="159" y="437"/>
                    <a:pt x="128" y="441"/>
                  </a:cubicBezTo>
                  <a:cubicBezTo>
                    <a:pt x="110" y="444"/>
                    <a:pt x="95" y="443"/>
                    <a:pt x="79" y="442"/>
                  </a:cubicBezTo>
                  <a:cubicBezTo>
                    <a:pt x="74" y="439"/>
                    <a:pt x="67" y="438"/>
                    <a:pt x="61" y="436"/>
                  </a:cubicBezTo>
                  <a:cubicBezTo>
                    <a:pt x="53" y="429"/>
                    <a:pt x="45" y="427"/>
                    <a:pt x="37" y="421"/>
                  </a:cubicBezTo>
                  <a:cubicBezTo>
                    <a:pt x="13" y="401"/>
                    <a:pt x="0" y="364"/>
                    <a:pt x="9" y="327"/>
                  </a:cubicBezTo>
                  <a:cubicBezTo>
                    <a:pt x="11" y="318"/>
                    <a:pt x="13" y="314"/>
                    <a:pt x="16" y="306"/>
                  </a:cubicBezTo>
                  <a:cubicBezTo>
                    <a:pt x="20" y="297"/>
                    <a:pt x="23" y="292"/>
                    <a:pt x="28" y="284"/>
                  </a:cubicBezTo>
                  <a:cubicBezTo>
                    <a:pt x="30" y="281"/>
                    <a:pt x="31" y="279"/>
                    <a:pt x="33" y="276"/>
                  </a:cubicBezTo>
                  <a:cubicBezTo>
                    <a:pt x="52" y="245"/>
                    <a:pt x="86" y="221"/>
                    <a:pt x="119" y="202"/>
                  </a:cubicBezTo>
                  <a:cubicBezTo>
                    <a:pt x="138" y="191"/>
                    <a:pt x="155" y="180"/>
                    <a:pt x="170" y="163"/>
                  </a:cubicBezTo>
                  <a:cubicBezTo>
                    <a:pt x="171" y="162"/>
                    <a:pt x="171" y="159"/>
                    <a:pt x="172" y="158"/>
                  </a:cubicBezTo>
                  <a:cubicBezTo>
                    <a:pt x="173" y="157"/>
                    <a:pt x="175" y="157"/>
                    <a:pt x="176" y="156"/>
                  </a:cubicBezTo>
                  <a:cubicBezTo>
                    <a:pt x="179" y="151"/>
                    <a:pt x="180" y="143"/>
                    <a:pt x="183" y="137"/>
                  </a:cubicBezTo>
                  <a:cubicBezTo>
                    <a:pt x="185" y="133"/>
                    <a:pt x="186" y="134"/>
                    <a:pt x="186" y="131"/>
                  </a:cubicBezTo>
                  <a:cubicBezTo>
                    <a:pt x="188" y="105"/>
                    <a:pt x="156" y="100"/>
                    <a:pt x="133" y="103"/>
                  </a:cubicBezTo>
                  <a:cubicBezTo>
                    <a:pt x="95" y="109"/>
                    <a:pt x="53" y="131"/>
                    <a:pt x="36" y="157"/>
                  </a:cubicBezTo>
                  <a:cubicBezTo>
                    <a:pt x="31" y="164"/>
                    <a:pt x="35" y="169"/>
                    <a:pt x="23" y="170"/>
                  </a:cubicBezTo>
                  <a:cubicBezTo>
                    <a:pt x="20" y="163"/>
                    <a:pt x="22" y="157"/>
                    <a:pt x="21" y="148"/>
                  </a:cubicBezTo>
                  <a:cubicBezTo>
                    <a:pt x="20" y="134"/>
                    <a:pt x="18" y="117"/>
                    <a:pt x="14" y="100"/>
                  </a:cubicBezTo>
                  <a:cubicBezTo>
                    <a:pt x="14" y="99"/>
                    <a:pt x="13" y="95"/>
                    <a:pt x="13" y="93"/>
                  </a:cubicBezTo>
                  <a:cubicBezTo>
                    <a:pt x="12" y="92"/>
                    <a:pt x="9" y="87"/>
                    <a:pt x="9" y="88"/>
                  </a:cubicBezTo>
                  <a:cubicBezTo>
                    <a:pt x="9" y="84"/>
                    <a:pt x="23" y="76"/>
                    <a:pt x="24" y="71"/>
                  </a:cubicBezTo>
                  <a:cubicBezTo>
                    <a:pt x="36" y="68"/>
                    <a:pt x="44" y="58"/>
                    <a:pt x="54" y="53"/>
                  </a:cubicBezTo>
                  <a:cubicBezTo>
                    <a:pt x="64" y="48"/>
                    <a:pt x="75" y="45"/>
                    <a:pt x="84" y="37"/>
                  </a:cubicBezTo>
                  <a:cubicBezTo>
                    <a:pt x="101" y="33"/>
                    <a:pt x="117" y="21"/>
                    <a:pt x="133" y="19"/>
                  </a:cubicBezTo>
                  <a:cubicBezTo>
                    <a:pt x="157" y="8"/>
                    <a:pt x="186" y="3"/>
                    <a:pt x="214" y="1"/>
                  </a:cubicBezTo>
                  <a:cubicBezTo>
                    <a:pt x="247" y="0"/>
                    <a:pt x="275" y="8"/>
                    <a:pt x="296" y="28"/>
                  </a:cubicBezTo>
                  <a:cubicBezTo>
                    <a:pt x="303" y="35"/>
                    <a:pt x="309" y="43"/>
                    <a:pt x="314" y="52"/>
                  </a:cubicBezTo>
                  <a:cubicBezTo>
                    <a:pt x="321" y="66"/>
                    <a:pt x="326" y="76"/>
                    <a:pt x="325" y="95"/>
                  </a:cubicBezTo>
                  <a:cubicBezTo>
                    <a:pt x="324" y="104"/>
                    <a:pt x="323" y="112"/>
                    <a:pt x="320" y="122"/>
                  </a:cubicBezTo>
                  <a:cubicBezTo>
                    <a:pt x="318" y="127"/>
                    <a:pt x="314" y="132"/>
                    <a:pt x="312" y="137"/>
                  </a:cubicBezTo>
                  <a:cubicBezTo>
                    <a:pt x="305" y="150"/>
                    <a:pt x="296" y="164"/>
                    <a:pt x="286" y="174"/>
                  </a:cubicBezTo>
                  <a:cubicBezTo>
                    <a:pt x="282" y="178"/>
                    <a:pt x="279" y="182"/>
                    <a:pt x="276" y="186"/>
                  </a:cubicBezTo>
                  <a:cubicBezTo>
                    <a:pt x="269" y="193"/>
                    <a:pt x="261" y="199"/>
                    <a:pt x="253" y="206"/>
                  </a:cubicBezTo>
                  <a:cubicBezTo>
                    <a:pt x="243" y="216"/>
                    <a:pt x="231" y="227"/>
                    <a:pt x="218" y="235"/>
                  </a:cubicBezTo>
                  <a:cubicBezTo>
                    <a:pt x="201" y="245"/>
                    <a:pt x="182" y="257"/>
                    <a:pt x="164" y="266"/>
                  </a:cubicBezTo>
                  <a:cubicBezTo>
                    <a:pt x="155" y="272"/>
                    <a:pt x="144" y="275"/>
                    <a:pt x="135" y="280"/>
                  </a:cubicBezTo>
                  <a:cubicBezTo>
                    <a:pt x="131" y="282"/>
                    <a:pt x="128" y="287"/>
                    <a:pt x="123" y="288"/>
                  </a:cubicBezTo>
                  <a:cubicBezTo>
                    <a:pt x="113" y="296"/>
                    <a:pt x="100" y="315"/>
                    <a:pt x="107" y="333"/>
                  </a:cubicBezTo>
                  <a:cubicBezTo>
                    <a:pt x="108" y="337"/>
                    <a:pt x="113" y="339"/>
                    <a:pt x="116" y="343"/>
                  </a:cubicBezTo>
                  <a:cubicBezTo>
                    <a:pt x="130" y="346"/>
                    <a:pt x="136" y="341"/>
                    <a:pt x="145" y="332"/>
                  </a:cubicBezTo>
                  <a:cubicBezTo>
                    <a:pt x="152" y="324"/>
                    <a:pt x="158" y="314"/>
                    <a:pt x="164" y="305"/>
                  </a:cubicBezTo>
                  <a:cubicBezTo>
                    <a:pt x="167" y="300"/>
                    <a:pt x="171" y="295"/>
                    <a:pt x="173" y="291"/>
                  </a:cubicBezTo>
                  <a:cubicBezTo>
                    <a:pt x="175" y="286"/>
                    <a:pt x="176" y="274"/>
                    <a:pt x="184" y="276"/>
                  </a:cubicBezTo>
                  <a:cubicBezTo>
                    <a:pt x="189" y="277"/>
                    <a:pt x="189" y="282"/>
                    <a:pt x="187" y="288"/>
                  </a:cubicBezTo>
                  <a:close/>
                  <a:moveTo>
                    <a:pt x="157" y="328"/>
                  </a:moveTo>
                  <a:cubicBezTo>
                    <a:pt x="152" y="335"/>
                    <a:pt x="135" y="352"/>
                    <a:pt x="126" y="353"/>
                  </a:cubicBezTo>
                  <a:cubicBezTo>
                    <a:pt x="119" y="353"/>
                    <a:pt x="114" y="348"/>
                    <a:pt x="107" y="347"/>
                  </a:cubicBezTo>
                  <a:cubicBezTo>
                    <a:pt x="101" y="336"/>
                    <a:pt x="95" y="331"/>
                    <a:pt x="98" y="314"/>
                  </a:cubicBezTo>
                  <a:cubicBezTo>
                    <a:pt x="100" y="302"/>
                    <a:pt x="113" y="289"/>
                    <a:pt x="122" y="282"/>
                  </a:cubicBezTo>
                  <a:cubicBezTo>
                    <a:pt x="128" y="277"/>
                    <a:pt x="132" y="276"/>
                    <a:pt x="137" y="273"/>
                  </a:cubicBezTo>
                  <a:cubicBezTo>
                    <a:pt x="140" y="272"/>
                    <a:pt x="141" y="269"/>
                    <a:pt x="143" y="268"/>
                  </a:cubicBezTo>
                  <a:cubicBezTo>
                    <a:pt x="145" y="267"/>
                    <a:pt x="148" y="267"/>
                    <a:pt x="151" y="265"/>
                  </a:cubicBezTo>
                  <a:cubicBezTo>
                    <a:pt x="163" y="259"/>
                    <a:pt x="175" y="253"/>
                    <a:pt x="186" y="246"/>
                  </a:cubicBezTo>
                  <a:cubicBezTo>
                    <a:pt x="204" y="236"/>
                    <a:pt x="223" y="226"/>
                    <a:pt x="239" y="212"/>
                  </a:cubicBezTo>
                  <a:cubicBezTo>
                    <a:pt x="254" y="198"/>
                    <a:pt x="271" y="185"/>
                    <a:pt x="283" y="169"/>
                  </a:cubicBezTo>
                  <a:cubicBezTo>
                    <a:pt x="296" y="153"/>
                    <a:pt x="307" y="136"/>
                    <a:pt x="316" y="115"/>
                  </a:cubicBezTo>
                  <a:cubicBezTo>
                    <a:pt x="316" y="102"/>
                    <a:pt x="321" y="94"/>
                    <a:pt x="319" y="80"/>
                  </a:cubicBezTo>
                  <a:cubicBezTo>
                    <a:pt x="318" y="76"/>
                    <a:pt x="315" y="69"/>
                    <a:pt x="312" y="63"/>
                  </a:cubicBezTo>
                  <a:cubicBezTo>
                    <a:pt x="305" y="49"/>
                    <a:pt x="300" y="42"/>
                    <a:pt x="289" y="32"/>
                  </a:cubicBezTo>
                  <a:cubicBezTo>
                    <a:pt x="281" y="25"/>
                    <a:pt x="274" y="20"/>
                    <a:pt x="265" y="16"/>
                  </a:cubicBezTo>
                  <a:cubicBezTo>
                    <a:pt x="251" y="9"/>
                    <a:pt x="227" y="7"/>
                    <a:pt x="209" y="8"/>
                  </a:cubicBezTo>
                  <a:cubicBezTo>
                    <a:pt x="166" y="10"/>
                    <a:pt x="134" y="22"/>
                    <a:pt x="103" y="37"/>
                  </a:cubicBezTo>
                  <a:cubicBezTo>
                    <a:pt x="71" y="52"/>
                    <a:pt x="37" y="65"/>
                    <a:pt x="19" y="90"/>
                  </a:cubicBezTo>
                  <a:cubicBezTo>
                    <a:pt x="24" y="110"/>
                    <a:pt x="27" y="132"/>
                    <a:pt x="28" y="156"/>
                  </a:cubicBezTo>
                  <a:cubicBezTo>
                    <a:pt x="36" y="150"/>
                    <a:pt x="40" y="141"/>
                    <a:pt x="47" y="135"/>
                  </a:cubicBezTo>
                  <a:cubicBezTo>
                    <a:pt x="65" y="120"/>
                    <a:pt x="110" y="97"/>
                    <a:pt x="145" y="96"/>
                  </a:cubicBezTo>
                  <a:cubicBezTo>
                    <a:pt x="167" y="95"/>
                    <a:pt x="185" y="101"/>
                    <a:pt x="192" y="116"/>
                  </a:cubicBezTo>
                  <a:cubicBezTo>
                    <a:pt x="201" y="134"/>
                    <a:pt x="183" y="157"/>
                    <a:pt x="171" y="170"/>
                  </a:cubicBezTo>
                  <a:cubicBezTo>
                    <a:pt x="159" y="184"/>
                    <a:pt x="146" y="192"/>
                    <a:pt x="132" y="200"/>
                  </a:cubicBezTo>
                  <a:cubicBezTo>
                    <a:pt x="91" y="222"/>
                    <a:pt x="54" y="250"/>
                    <a:pt x="32" y="289"/>
                  </a:cubicBezTo>
                  <a:cubicBezTo>
                    <a:pt x="20" y="308"/>
                    <a:pt x="10" y="325"/>
                    <a:pt x="13" y="355"/>
                  </a:cubicBezTo>
                  <a:cubicBezTo>
                    <a:pt x="16" y="396"/>
                    <a:pt x="42" y="424"/>
                    <a:pt x="79" y="433"/>
                  </a:cubicBezTo>
                  <a:cubicBezTo>
                    <a:pt x="109" y="440"/>
                    <a:pt x="141" y="433"/>
                    <a:pt x="161" y="423"/>
                  </a:cubicBezTo>
                  <a:cubicBezTo>
                    <a:pt x="179" y="414"/>
                    <a:pt x="186" y="410"/>
                    <a:pt x="202" y="399"/>
                  </a:cubicBezTo>
                  <a:cubicBezTo>
                    <a:pt x="208" y="395"/>
                    <a:pt x="218" y="387"/>
                    <a:pt x="219" y="384"/>
                  </a:cubicBezTo>
                  <a:cubicBezTo>
                    <a:pt x="220" y="379"/>
                    <a:pt x="212" y="371"/>
                    <a:pt x="208" y="365"/>
                  </a:cubicBezTo>
                  <a:cubicBezTo>
                    <a:pt x="204" y="358"/>
                    <a:pt x="201" y="352"/>
                    <a:pt x="197" y="346"/>
                  </a:cubicBezTo>
                  <a:cubicBezTo>
                    <a:pt x="196" y="337"/>
                    <a:pt x="191" y="329"/>
                    <a:pt x="188" y="321"/>
                  </a:cubicBezTo>
                  <a:cubicBezTo>
                    <a:pt x="185" y="313"/>
                    <a:pt x="185" y="303"/>
                    <a:pt x="181" y="294"/>
                  </a:cubicBezTo>
                  <a:cubicBezTo>
                    <a:pt x="173" y="302"/>
                    <a:pt x="167" y="316"/>
                    <a:pt x="157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46506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solidFill>
                    <a:schemeClr val="tx2">
                      <a:lumMod val="50000"/>
                    </a:schemeClr>
                  </a:solidFill>
                </a:ln>
              </a:endParaRPr>
            </a:p>
          </p:txBody>
        </p:sp>
        <p:sp>
          <p:nvSpPr>
            <p:cNvPr id="18" name="Freeform 21"/>
            <p:cNvSpPr>
              <a:spLocks noEditPoints="1"/>
            </p:cNvSpPr>
            <p:nvPr/>
          </p:nvSpPr>
          <p:spPr bwMode="auto">
            <a:xfrm>
              <a:off x="3571" y="970"/>
              <a:ext cx="70" cy="73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38" y="61"/>
                </a:cxn>
                <a:cxn ang="0">
                  <a:pos x="1" y="40"/>
                </a:cxn>
                <a:cxn ang="0">
                  <a:pos x="4" y="22"/>
                </a:cxn>
                <a:cxn ang="0">
                  <a:pos x="34" y="2"/>
                </a:cxn>
                <a:cxn ang="0">
                  <a:pos x="11" y="24"/>
                </a:cxn>
                <a:cxn ang="0">
                  <a:pos x="38" y="52"/>
                </a:cxn>
                <a:cxn ang="0">
                  <a:pos x="34" y="9"/>
                </a:cxn>
                <a:cxn ang="0">
                  <a:pos x="33" y="10"/>
                </a:cxn>
                <a:cxn ang="0">
                  <a:pos x="11" y="24"/>
                </a:cxn>
              </a:cxnLst>
              <a:rect l="0" t="0" r="r" b="b"/>
              <a:pathLst>
                <a:path w="63" h="66">
                  <a:moveTo>
                    <a:pt x="34" y="2"/>
                  </a:moveTo>
                  <a:cubicBezTo>
                    <a:pt x="63" y="0"/>
                    <a:pt x="57" y="53"/>
                    <a:pt x="38" y="61"/>
                  </a:cubicBezTo>
                  <a:cubicBezTo>
                    <a:pt x="26" y="66"/>
                    <a:pt x="2" y="56"/>
                    <a:pt x="1" y="40"/>
                  </a:cubicBezTo>
                  <a:cubicBezTo>
                    <a:pt x="0" y="36"/>
                    <a:pt x="2" y="27"/>
                    <a:pt x="4" y="22"/>
                  </a:cubicBezTo>
                  <a:cubicBezTo>
                    <a:pt x="8" y="15"/>
                    <a:pt x="21" y="3"/>
                    <a:pt x="34" y="2"/>
                  </a:cubicBezTo>
                  <a:close/>
                  <a:moveTo>
                    <a:pt x="11" y="24"/>
                  </a:moveTo>
                  <a:cubicBezTo>
                    <a:pt x="1" y="45"/>
                    <a:pt x="22" y="59"/>
                    <a:pt x="38" y="52"/>
                  </a:cubicBezTo>
                  <a:cubicBezTo>
                    <a:pt x="48" y="42"/>
                    <a:pt x="51" y="14"/>
                    <a:pt x="34" y="9"/>
                  </a:cubicBezTo>
                  <a:cubicBezTo>
                    <a:pt x="34" y="9"/>
                    <a:pt x="33" y="9"/>
                    <a:pt x="33" y="10"/>
                  </a:cubicBezTo>
                  <a:cubicBezTo>
                    <a:pt x="24" y="11"/>
                    <a:pt x="15" y="17"/>
                    <a:pt x="11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465068"/>
              </a:solidFill>
            </a:ln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n>
                  <a:solidFill>
                    <a:schemeClr val="tx2">
                      <a:lumMod val="50000"/>
                    </a:schemeClr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227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>
                <a:latin typeface="Sketch Gothic" panose="02000506040000020004" pitchFamily="50" charset="0"/>
              </a:rPr>
              <a:t>Idea</a:t>
            </a:r>
            <a:r>
              <a:rPr lang="en-US" sz="7200" dirty="0" smtClean="0">
                <a:latin typeface="Exo" panose="02000603000000000000" pitchFamily="50" charset="0"/>
              </a:rPr>
              <a:t>・</a:t>
            </a:r>
            <a:r>
              <a:rPr lang="ja-JP" altLang="en-US" sz="7200" dirty="0" smtClean="0">
                <a:solidFill>
                  <a:srgbClr val="465068"/>
                </a:solidFill>
                <a:latin typeface="Exo" panose="02000603000000000000" pitchFamily="50" charset="0"/>
              </a:rPr>
              <a:t>アイデア</a:t>
            </a:r>
            <a:endParaRPr lang="en-US" sz="7200" dirty="0">
              <a:latin typeface="Sketch Gothic" panose="02000506040000020004" pitchFamily="50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79500" y="1701800"/>
            <a:ext cx="22777796" cy="9620696"/>
          </a:xfrm>
        </p:spPr>
        <p:txBody>
          <a:bodyPr/>
          <a:lstStyle/>
          <a:p>
            <a:pPr>
              <a:spcBef>
                <a:spcPts val="700"/>
              </a:spcBef>
            </a:pPr>
            <a:r>
              <a:rPr lang="en-US" sz="6000" dirty="0" smtClean="0">
                <a:latin typeface="Exo" panose="02000603000000000000" pitchFamily="50" charset="0"/>
              </a:rPr>
              <a:t>A lot of people feel that chemistry is a little bit hard to study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ja-JP" altLang="en-US" sz="6000" dirty="0" smtClean="0">
                <a:solidFill>
                  <a:srgbClr val="465068"/>
                </a:solidFill>
                <a:latin typeface="Exo" panose="02000603000000000000" pitchFamily="50" charset="0"/>
              </a:rPr>
              <a:t>化学が少し習いにくいと感じる人が多い</a:t>
            </a:r>
            <a:endParaRPr lang="en-US" altLang="ja-JP" sz="600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600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spcBef>
                <a:spcPts val="700"/>
              </a:spcBef>
            </a:pPr>
            <a:r>
              <a:rPr lang="en-US" sz="6000" dirty="0" smtClean="0">
                <a:latin typeface="Exo" panose="02000603000000000000" pitchFamily="50" charset="0"/>
              </a:rPr>
              <a:t>A product to balance chemical reaction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ja-JP" altLang="en-US" sz="6000" dirty="0" smtClean="0">
                <a:solidFill>
                  <a:srgbClr val="465068"/>
                </a:solidFill>
                <a:latin typeface="Exo" panose="02000603000000000000" pitchFamily="50" charset="0"/>
              </a:rPr>
              <a:t>ユーザが化学反応がバランスできるための製品</a:t>
            </a:r>
            <a:endParaRPr lang="en-US" altLang="ja-JP" sz="600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600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spcBef>
                <a:spcPts val="700"/>
              </a:spcBef>
            </a:pPr>
            <a:r>
              <a:rPr lang="en-US" sz="6000" dirty="0" smtClean="0">
                <a:latin typeface="Exo" panose="02000603000000000000" pitchFamily="50" charset="0"/>
              </a:rPr>
              <a:t>Bring chemistry closer </a:t>
            </a:r>
            <a:r>
              <a:rPr lang="en-US" sz="6000" dirty="0">
                <a:latin typeface="Exo" panose="02000603000000000000" pitchFamily="50" charset="0"/>
              </a:rPr>
              <a:t>to life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ja-JP" altLang="en-US" sz="6000" dirty="0" smtClean="0">
                <a:solidFill>
                  <a:srgbClr val="465068"/>
                </a:solidFill>
                <a:latin typeface="Exo" panose="02000603000000000000" pitchFamily="50" charset="0"/>
              </a:rPr>
              <a:t>化学を生活により近くする</a:t>
            </a:r>
            <a:endParaRPr lang="en-US" sz="6000" dirty="0">
              <a:solidFill>
                <a:srgbClr val="465068"/>
              </a:solidFill>
              <a:latin typeface="Exo" panose="02000603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8398" y="8359437"/>
            <a:ext cx="4260022" cy="37588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536" y="3319106"/>
            <a:ext cx="3833310" cy="38333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743" y="7911183"/>
            <a:ext cx="6316962" cy="4207097"/>
          </a:xfrm>
          <a:prstGeom prst="rect">
            <a:avLst/>
          </a:prstGeom>
        </p:spPr>
      </p:pic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09512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42728" y="2033464"/>
            <a:ext cx="23114568" cy="4189536"/>
          </a:xfrm>
        </p:spPr>
        <p:txBody>
          <a:bodyPr>
            <a:noAutofit/>
          </a:bodyPr>
          <a:lstStyle/>
          <a:p>
            <a:pPr algn="ctr"/>
            <a:r>
              <a:rPr lang="en-US" sz="12800" cap="none" dirty="0" smtClean="0">
                <a:latin typeface="Heart Breaking Bad" panose="02000500000000000000" pitchFamily="2" charset="0"/>
              </a:rPr>
              <a:t>THANK YOU</a:t>
            </a:r>
            <a:r>
              <a:rPr lang="en-US" sz="12800" cap="none" dirty="0">
                <a:solidFill>
                  <a:srgbClr val="465068"/>
                </a:solidFill>
                <a:latin typeface="Heart Breaking Bad" panose="02000500000000000000" pitchFamily="2" charset="0"/>
              </a:rPr>
              <a:t/>
            </a:r>
            <a:br>
              <a:rPr lang="en-US" sz="12800" cap="none" dirty="0">
                <a:solidFill>
                  <a:srgbClr val="465068"/>
                </a:solidFill>
                <a:latin typeface="Heart Breaking Bad" panose="02000500000000000000" pitchFamily="2" charset="0"/>
              </a:rPr>
            </a:br>
            <a:r>
              <a:rPr lang="en-US" sz="12800" cap="none" dirty="0" smtClean="0">
                <a:latin typeface="Heart Breaking Bad" panose="02000500000000000000" pitchFamily="2" charset="0"/>
              </a:rPr>
              <a:t>FOR YOUR LISTENING</a:t>
            </a:r>
            <a:endParaRPr lang="en-US" sz="12800" cap="none" dirty="0">
              <a:latin typeface="Heart Breaking Bad" panose="020005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934561" y="5897723"/>
            <a:ext cx="19875500" cy="4968900"/>
          </a:xfrm>
        </p:spPr>
        <p:txBody>
          <a:bodyPr/>
          <a:lstStyle/>
          <a:p>
            <a:pPr>
              <a:tabLst>
                <a:tab pos="16510000" algn="l"/>
              </a:tabLst>
            </a:pPr>
            <a:endParaRPr lang="en-US" altLang="ja-JP" dirty="0" smtClean="0">
              <a:solidFill>
                <a:srgbClr val="001445"/>
              </a:solidFill>
            </a:endParaRPr>
          </a:p>
          <a:p>
            <a:pPr>
              <a:tabLst>
                <a:tab pos="16510000" algn="l"/>
              </a:tabLst>
            </a:pPr>
            <a:r>
              <a:rPr lang="ja-JP" altLang="en-US" dirty="0">
                <a:solidFill>
                  <a:srgbClr val="001445"/>
                </a:solidFill>
              </a:rPr>
              <a:t>ありがとうございました！</a:t>
            </a:r>
            <a:endParaRPr lang="en-US" altLang="ja-JP" dirty="0" smtClean="0">
              <a:solidFill>
                <a:srgbClr val="001445"/>
              </a:solidFill>
            </a:endParaRPr>
          </a:p>
          <a:p>
            <a:pPr>
              <a:tabLst>
                <a:tab pos="16510000" algn="l"/>
              </a:tabLst>
            </a:pPr>
            <a:endParaRPr lang="en-US" altLang="ja-JP" dirty="0" smtClean="0">
              <a:solidFill>
                <a:srgbClr val="001445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6904" y="8442176"/>
            <a:ext cx="18829584" cy="9100966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55000"/>
              </a:srgbClr>
            </a:outerShdw>
            <a:softEdge rad="0"/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1627" y="9095874"/>
            <a:ext cx="23618624" cy="14344052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grpSp>
        <p:nvGrpSpPr>
          <p:cNvPr id="9" name="Group 8"/>
          <p:cNvGrpSpPr/>
          <p:nvPr/>
        </p:nvGrpSpPr>
        <p:grpSpPr>
          <a:xfrm>
            <a:off x="4086004" y="8854879"/>
            <a:ext cx="1143000" cy="2109787"/>
            <a:chOff x="989013" y="3357563"/>
            <a:chExt cx="1143000" cy="2109787"/>
          </a:xfrm>
        </p:grpSpPr>
        <p:grpSp>
          <p:nvGrpSpPr>
            <p:cNvPr id="10" name="Group 24"/>
            <p:cNvGrpSpPr>
              <a:grpSpLocks/>
            </p:cNvGrpSpPr>
            <p:nvPr/>
          </p:nvGrpSpPr>
          <p:grpSpPr bwMode="auto">
            <a:xfrm rot="575473">
              <a:off x="989013" y="3357563"/>
              <a:ext cx="1143000" cy="1219200"/>
              <a:chOff x="2784" y="576"/>
              <a:chExt cx="1248" cy="1392"/>
            </a:xfrm>
          </p:grpSpPr>
          <p:grpSp>
            <p:nvGrpSpPr>
              <p:cNvPr id="12" name="Group 25"/>
              <p:cNvGrpSpPr>
                <a:grpSpLocks/>
              </p:cNvGrpSpPr>
              <p:nvPr/>
            </p:nvGrpSpPr>
            <p:grpSpPr bwMode="auto">
              <a:xfrm>
                <a:off x="2784" y="576"/>
                <a:ext cx="1248" cy="1392"/>
                <a:chOff x="2784" y="576"/>
                <a:chExt cx="1248" cy="1392"/>
              </a:xfrm>
            </p:grpSpPr>
            <p:pic>
              <p:nvPicPr>
                <p:cNvPr id="14" name="Picture 26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4" y="576"/>
                  <a:ext cx="1248" cy="1392"/>
                </a:xfrm>
                <a:prstGeom prst="rect">
                  <a:avLst/>
                </a:prstGeom>
              </p:spPr>
            </p:pic>
            <p:sp>
              <p:nvSpPr>
                <p:cNvPr id="15" name="Rectangle 27"/>
                <p:cNvSpPr>
                  <a:spLocks noChangeArrowheads="1"/>
                </p:cNvSpPr>
                <p:nvPr/>
              </p:nvSpPr>
              <p:spPr bwMode="auto">
                <a:xfrm>
                  <a:off x="3216" y="912"/>
                  <a:ext cx="528" cy="480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13" name="Picture 28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16" y="912"/>
                <a:ext cx="528" cy="487"/>
              </a:xfrm>
              <a:prstGeom prst="rect">
                <a:avLst/>
              </a:prstGeom>
            </p:spPr>
          </p:pic>
        </p:grpSp>
        <p:sp>
          <p:nvSpPr>
            <p:cNvPr id="11" name="Rectangle 10"/>
            <p:cNvSpPr/>
            <p:nvPr/>
          </p:nvSpPr>
          <p:spPr>
            <a:xfrm>
              <a:off x="1228725" y="4495800"/>
              <a:ext cx="819150" cy="9715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 flipH="1">
            <a:off x="8495007" y="8395318"/>
            <a:ext cx="1143000" cy="2109787"/>
            <a:chOff x="989013" y="3357563"/>
            <a:chExt cx="1143000" cy="2109787"/>
          </a:xfrm>
        </p:grpSpPr>
        <p:grpSp>
          <p:nvGrpSpPr>
            <p:cNvPr id="17" name="Group 24"/>
            <p:cNvGrpSpPr>
              <a:grpSpLocks/>
            </p:cNvGrpSpPr>
            <p:nvPr/>
          </p:nvGrpSpPr>
          <p:grpSpPr bwMode="auto">
            <a:xfrm rot="575473">
              <a:off x="989013" y="3357563"/>
              <a:ext cx="1143000" cy="1219200"/>
              <a:chOff x="2784" y="576"/>
              <a:chExt cx="1248" cy="1392"/>
            </a:xfrm>
          </p:grpSpPr>
          <p:grpSp>
            <p:nvGrpSpPr>
              <p:cNvPr id="19" name="Group 25"/>
              <p:cNvGrpSpPr>
                <a:grpSpLocks/>
              </p:cNvGrpSpPr>
              <p:nvPr/>
            </p:nvGrpSpPr>
            <p:grpSpPr bwMode="auto">
              <a:xfrm>
                <a:off x="2784" y="576"/>
                <a:ext cx="1248" cy="1392"/>
                <a:chOff x="2784" y="576"/>
                <a:chExt cx="1248" cy="1392"/>
              </a:xfrm>
            </p:grpSpPr>
            <p:pic>
              <p:nvPicPr>
                <p:cNvPr id="21" name="Picture 26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4" y="576"/>
                  <a:ext cx="1248" cy="1392"/>
                </a:xfrm>
                <a:prstGeom prst="rect">
                  <a:avLst/>
                </a:prstGeom>
              </p:spPr>
            </p:pic>
            <p:sp>
              <p:nvSpPr>
                <p:cNvPr id="22" name="Rectangle 27"/>
                <p:cNvSpPr>
                  <a:spLocks noChangeArrowheads="1"/>
                </p:cNvSpPr>
                <p:nvPr/>
              </p:nvSpPr>
              <p:spPr bwMode="auto">
                <a:xfrm>
                  <a:off x="3216" y="912"/>
                  <a:ext cx="528" cy="480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20" name="Picture 28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16" y="912"/>
                <a:ext cx="528" cy="487"/>
              </a:xfrm>
              <a:prstGeom prst="rect">
                <a:avLst/>
              </a:prstGeom>
            </p:spPr>
          </p:pic>
        </p:grpSp>
        <p:sp>
          <p:nvSpPr>
            <p:cNvPr id="18" name="Rectangle 17"/>
            <p:cNvSpPr/>
            <p:nvPr/>
          </p:nvSpPr>
          <p:spPr>
            <a:xfrm>
              <a:off x="1228725" y="4495800"/>
              <a:ext cx="819150" cy="9715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6755149" y="8038970"/>
            <a:ext cx="1905000" cy="2466975"/>
            <a:chOff x="7010400" y="3124200"/>
            <a:chExt cx="1905000" cy="2466975"/>
          </a:xfrm>
        </p:grpSpPr>
        <p:grpSp>
          <p:nvGrpSpPr>
            <p:cNvPr id="24" name="Group 44"/>
            <p:cNvGrpSpPr>
              <a:grpSpLocks/>
            </p:cNvGrpSpPr>
            <p:nvPr/>
          </p:nvGrpSpPr>
          <p:grpSpPr bwMode="auto">
            <a:xfrm rot="515175" flipH="1">
              <a:off x="7708900" y="3124200"/>
              <a:ext cx="1206500" cy="1295400"/>
              <a:chOff x="144" y="864"/>
              <a:chExt cx="1296" cy="1392"/>
            </a:xfrm>
          </p:grpSpPr>
          <p:grpSp>
            <p:nvGrpSpPr>
              <p:cNvPr id="26" name="Group 45"/>
              <p:cNvGrpSpPr>
                <a:grpSpLocks/>
              </p:cNvGrpSpPr>
              <p:nvPr/>
            </p:nvGrpSpPr>
            <p:grpSpPr bwMode="auto">
              <a:xfrm>
                <a:off x="144" y="864"/>
                <a:ext cx="1296" cy="1392"/>
                <a:chOff x="144" y="864"/>
                <a:chExt cx="1296" cy="1392"/>
              </a:xfrm>
            </p:grpSpPr>
            <p:pic>
              <p:nvPicPr>
                <p:cNvPr id="28" name="Picture 46"/>
                <p:cNvPicPr>
                  <a:picLocks noChangeAspect="1" noChangeArrowheads="1"/>
                </p:cNvPicPr>
                <p:nvPr/>
              </p:nvPicPr>
              <p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" y="864"/>
                  <a:ext cx="1296" cy="1392"/>
                </a:xfrm>
                <a:prstGeom prst="rect">
                  <a:avLst/>
                </a:prstGeom>
              </p:spPr>
            </p:pic>
            <p:sp>
              <p:nvSpPr>
                <p:cNvPr id="29" name="Oval 47"/>
                <p:cNvSpPr>
                  <a:spLocks noChangeArrowheads="1"/>
                </p:cNvSpPr>
                <p:nvPr/>
              </p:nvSpPr>
              <p:spPr bwMode="auto">
                <a:xfrm>
                  <a:off x="576" y="1248"/>
                  <a:ext cx="480" cy="480"/>
                </a:xfrm>
                <a:prstGeom prst="ellipse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27" name="Picture 48"/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" y="1248"/>
                <a:ext cx="465" cy="434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7010400" y="4286250"/>
              <a:ext cx="1066800" cy="130492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30" name="53-54_Combining Minimal Tex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122624" y="13743384"/>
            <a:ext cx="304800" cy="3048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 flipH="1">
            <a:off x="1389978" y="8408871"/>
            <a:ext cx="1143000" cy="2109787"/>
            <a:chOff x="989013" y="3357563"/>
            <a:chExt cx="1143000" cy="2109787"/>
          </a:xfrm>
        </p:grpSpPr>
        <p:grpSp>
          <p:nvGrpSpPr>
            <p:cNvPr id="33" name="Group 24"/>
            <p:cNvGrpSpPr>
              <a:grpSpLocks/>
            </p:cNvGrpSpPr>
            <p:nvPr/>
          </p:nvGrpSpPr>
          <p:grpSpPr bwMode="auto">
            <a:xfrm rot="575473">
              <a:off x="989013" y="3357563"/>
              <a:ext cx="1143000" cy="1219200"/>
              <a:chOff x="2784" y="576"/>
              <a:chExt cx="1248" cy="1392"/>
            </a:xfrm>
          </p:grpSpPr>
          <p:grpSp>
            <p:nvGrpSpPr>
              <p:cNvPr id="35" name="Group 25"/>
              <p:cNvGrpSpPr>
                <a:grpSpLocks/>
              </p:cNvGrpSpPr>
              <p:nvPr/>
            </p:nvGrpSpPr>
            <p:grpSpPr bwMode="auto">
              <a:xfrm>
                <a:off x="2784" y="576"/>
                <a:ext cx="1248" cy="1392"/>
                <a:chOff x="2784" y="576"/>
                <a:chExt cx="1248" cy="1392"/>
              </a:xfrm>
            </p:grpSpPr>
            <p:pic>
              <p:nvPicPr>
                <p:cNvPr id="37" name="Picture 26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4" y="576"/>
                  <a:ext cx="1248" cy="1392"/>
                </a:xfrm>
                <a:prstGeom prst="rect">
                  <a:avLst/>
                </a:prstGeom>
              </p:spPr>
            </p:pic>
            <p:sp>
              <p:nvSpPr>
                <p:cNvPr id="38" name="Rectangle 27"/>
                <p:cNvSpPr>
                  <a:spLocks noChangeArrowheads="1"/>
                </p:cNvSpPr>
                <p:nvPr/>
              </p:nvSpPr>
              <p:spPr bwMode="auto">
                <a:xfrm>
                  <a:off x="3216" y="912"/>
                  <a:ext cx="528" cy="480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36" name="Picture 28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16" y="912"/>
                <a:ext cx="528" cy="487"/>
              </a:xfrm>
              <a:prstGeom prst="rect">
                <a:avLst/>
              </a:prstGeom>
            </p:spPr>
          </p:pic>
        </p:grpSp>
        <p:sp>
          <p:nvSpPr>
            <p:cNvPr id="34" name="Rectangle 33"/>
            <p:cNvSpPr/>
            <p:nvPr/>
          </p:nvSpPr>
          <p:spPr>
            <a:xfrm>
              <a:off x="1228725" y="4495800"/>
              <a:ext cx="819150" cy="9715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 flipH="1">
            <a:off x="19131823" y="8414105"/>
            <a:ext cx="1143000" cy="2238375"/>
            <a:chOff x="989013" y="3357563"/>
            <a:chExt cx="1143000" cy="2109787"/>
          </a:xfrm>
        </p:grpSpPr>
        <p:grpSp>
          <p:nvGrpSpPr>
            <p:cNvPr id="40" name="Group 24"/>
            <p:cNvGrpSpPr>
              <a:grpSpLocks/>
            </p:cNvGrpSpPr>
            <p:nvPr/>
          </p:nvGrpSpPr>
          <p:grpSpPr bwMode="auto">
            <a:xfrm rot="575473">
              <a:off x="989013" y="3357563"/>
              <a:ext cx="1143000" cy="1219200"/>
              <a:chOff x="2784" y="576"/>
              <a:chExt cx="1248" cy="1392"/>
            </a:xfrm>
          </p:grpSpPr>
          <p:grpSp>
            <p:nvGrpSpPr>
              <p:cNvPr id="42" name="Group 25"/>
              <p:cNvGrpSpPr>
                <a:grpSpLocks/>
              </p:cNvGrpSpPr>
              <p:nvPr/>
            </p:nvGrpSpPr>
            <p:grpSpPr bwMode="auto">
              <a:xfrm>
                <a:off x="2784" y="576"/>
                <a:ext cx="1248" cy="1392"/>
                <a:chOff x="2784" y="576"/>
                <a:chExt cx="1248" cy="1392"/>
              </a:xfrm>
            </p:grpSpPr>
            <p:pic>
              <p:nvPicPr>
                <p:cNvPr id="44" name="Picture 26"/>
                <p:cNvPicPr>
                  <a:picLocks noChangeAspect="1" noChangeArrowheads="1"/>
                </p:cNvPicPr>
                <p:nvPr/>
              </p:nvPicPr>
              <p:blipFill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4" y="576"/>
                  <a:ext cx="1248" cy="1392"/>
                </a:xfrm>
                <a:prstGeom prst="rect">
                  <a:avLst/>
                </a:prstGeom>
              </p:spPr>
            </p:pic>
            <p:sp>
              <p:nvSpPr>
                <p:cNvPr id="45" name="Rectangle 27"/>
                <p:cNvSpPr>
                  <a:spLocks noChangeArrowheads="1"/>
                </p:cNvSpPr>
                <p:nvPr/>
              </p:nvSpPr>
              <p:spPr bwMode="auto">
                <a:xfrm>
                  <a:off x="3216" y="912"/>
                  <a:ext cx="528" cy="480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43" name="Picture 28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16" y="912"/>
                <a:ext cx="528" cy="487"/>
              </a:xfrm>
              <a:prstGeom prst="rect">
                <a:avLst/>
              </a:prstGeom>
            </p:spPr>
          </p:pic>
        </p:grpSp>
        <p:sp>
          <p:nvSpPr>
            <p:cNvPr id="41" name="Rectangle 40"/>
            <p:cNvSpPr/>
            <p:nvPr/>
          </p:nvSpPr>
          <p:spPr>
            <a:xfrm>
              <a:off x="1228725" y="4495800"/>
              <a:ext cx="819150" cy="9715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728461" y="8084525"/>
            <a:ext cx="1905000" cy="2189162"/>
            <a:chOff x="1905000" y="1982788"/>
            <a:chExt cx="1905000" cy="2189162"/>
          </a:xfrm>
        </p:grpSpPr>
        <p:grpSp>
          <p:nvGrpSpPr>
            <p:cNvPr id="47" name="Group 2"/>
            <p:cNvGrpSpPr>
              <a:grpSpLocks/>
            </p:cNvGrpSpPr>
            <p:nvPr/>
          </p:nvGrpSpPr>
          <p:grpSpPr bwMode="auto">
            <a:xfrm>
              <a:off x="1905000" y="1982788"/>
              <a:ext cx="1371600" cy="1293812"/>
              <a:chOff x="1200" y="288"/>
              <a:chExt cx="1680" cy="1584"/>
            </a:xfrm>
          </p:grpSpPr>
          <p:grpSp>
            <p:nvGrpSpPr>
              <p:cNvPr id="49" name="Group 3"/>
              <p:cNvGrpSpPr>
                <a:grpSpLocks/>
              </p:cNvGrpSpPr>
              <p:nvPr/>
            </p:nvGrpSpPr>
            <p:grpSpPr bwMode="auto">
              <a:xfrm>
                <a:off x="1200" y="288"/>
                <a:ext cx="1680" cy="1584"/>
                <a:chOff x="1200" y="288"/>
                <a:chExt cx="1680" cy="1584"/>
              </a:xfrm>
            </p:grpSpPr>
            <p:pic>
              <p:nvPicPr>
                <p:cNvPr id="51" name="Picture 4"/>
                <p:cNvPicPr>
                  <a:picLocks noChangeAspect="1" noChangeArrowheads="1"/>
                </p:cNvPicPr>
                <p:nvPr/>
              </p:nvPicPr>
              <p:blipFill>
                <a:blip r:embed="rId1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00" y="288"/>
                  <a:ext cx="1680" cy="1584"/>
                </a:xfrm>
                <a:prstGeom prst="rect">
                  <a:avLst/>
                </a:prstGeom>
              </p:spPr>
            </p:pic>
            <p:sp>
              <p:nvSpPr>
                <p:cNvPr id="52" name="Oval 5"/>
                <p:cNvSpPr>
                  <a:spLocks noChangeArrowheads="1"/>
                </p:cNvSpPr>
                <p:nvPr/>
              </p:nvSpPr>
              <p:spPr bwMode="auto">
                <a:xfrm>
                  <a:off x="1920" y="576"/>
                  <a:ext cx="384" cy="624"/>
                </a:xfrm>
                <a:prstGeom prst="ellipse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50" name="Picture 6"/>
              <p:cNvPicPr>
                <a:picLocks noChangeAspect="1" noChangeArrowheads="1"/>
              </p:cNvPicPr>
              <p:nvPr/>
            </p:nvPicPr>
            <p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" y="644"/>
                <a:ext cx="503" cy="508"/>
              </a:xfrm>
              <a:prstGeom prst="rect">
                <a:avLst/>
              </a:prstGeom>
            </p:spPr>
          </p:pic>
        </p:grpSp>
        <p:sp>
          <p:nvSpPr>
            <p:cNvPr id="48" name="Rectangle 47"/>
            <p:cNvSpPr/>
            <p:nvPr/>
          </p:nvSpPr>
          <p:spPr>
            <a:xfrm>
              <a:off x="2333625" y="3048000"/>
              <a:ext cx="1476375" cy="11239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5658918" y="8259097"/>
            <a:ext cx="1562100" cy="2400300"/>
            <a:chOff x="7162800" y="2057400"/>
            <a:chExt cx="1562100" cy="2400300"/>
          </a:xfrm>
        </p:grpSpPr>
        <p:grpSp>
          <p:nvGrpSpPr>
            <p:cNvPr id="54" name="Group 39"/>
            <p:cNvGrpSpPr>
              <a:grpSpLocks/>
            </p:cNvGrpSpPr>
            <p:nvPr/>
          </p:nvGrpSpPr>
          <p:grpSpPr bwMode="auto">
            <a:xfrm>
              <a:off x="7162800" y="2057400"/>
              <a:ext cx="1162050" cy="1295400"/>
              <a:chOff x="2784" y="576"/>
              <a:chExt cx="1248" cy="1392"/>
            </a:xfrm>
          </p:grpSpPr>
          <p:grpSp>
            <p:nvGrpSpPr>
              <p:cNvPr id="56" name="Group 40"/>
              <p:cNvGrpSpPr>
                <a:grpSpLocks/>
              </p:cNvGrpSpPr>
              <p:nvPr/>
            </p:nvGrpSpPr>
            <p:grpSpPr bwMode="auto">
              <a:xfrm>
                <a:off x="2784" y="576"/>
                <a:ext cx="1248" cy="1392"/>
                <a:chOff x="2784" y="576"/>
                <a:chExt cx="1248" cy="1392"/>
              </a:xfrm>
            </p:grpSpPr>
            <p:pic>
              <p:nvPicPr>
                <p:cNvPr id="58" name="Picture 41"/>
                <p:cNvPicPr>
                  <a:picLocks noChangeAspect="1" noChangeArrowheads="1"/>
                </p:cNvPicPr>
                <p:nvPr/>
              </p:nvPicPr>
              <p:blipFill>
                <a:blip r:embed="rId1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4" y="576"/>
                  <a:ext cx="1248" cy="1392"/>
                </a:xfrm>
                <a:prstGeom prst="rect">
                  <a:avLst/>
                </a:prstGeom>
              </p:spPr>
            </p:pic>
            <p:sp>
              <p:nvSpPr>
                <p:cNvPr id="59" name="Rectangle 42"/>
                <p:cNvSpPr>
                  <a:spLocks noChangeArrowheads="1"/>
                </p:cNvSpPr>
                <p:nvPr/>
              </p:nvSpPr>
              <p:spPr bwMode="auto">
                <a:xfrm>
                  <a:off x="3216" y="912"/>
                  <a:ext cx="528" cy="480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57" name="Picture 43"/>
              <p:cNvPicPr>
                <a:picLocks noChangeAspect="1" noChangeArrowheads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" y="912"/>
                <a:ext cx="528" cy="487"/>
              </a:xfrm>
              <a:prstGeom prst="rect">
                <a:avLst/>
              </a:prstGeom>
            </p:spPr>
          </p:pic>
        </p:grpSp>
        <p:sp>
          <p:nvSpPr>
            <p:cNvPr id="55" name="Rectangle 54"/>
            <p:cNvSpPr/>
            <p:nvPr/>
          </p:nvSpPr>
          <p:spPr>
            <a:xfrm>
              <a:off x="7686675" y="3162300"/>
              <a:ext cx="1038225" cy="12954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 rot="328630" flipH="1">
            <a:off x="10296704" y="8552978"/>
            <a:ext cx="1287462" cy="2376440"/>
            <a:chOff x="989013" y="3357563"/>
            <a:chExt cx="1143000" cy="2109787"/>
          </a:xfrm>
        </p:grpSpPr>
        <p:grpSp>
          <p:nvGrpSpPr>
            <p:cNvPr id="61" name="Group 24"/>
            <p:cNvGrpSpPr>
              <a:grpSpLocks/>
            </p:cNvGrpSpPr>
            <p:nvPr/>
          </p:nvGrpSpPr>
          <p:grpSpPr bwMode="auto">
            <a:xfrm rot="575473">
              <a:off x="989013" y="3357563"/>
              <a:ext cx="1143000" cy="1219200"/>
              <a:chOff x="2784" y="576"/>
              <a:chExt cx="1248" cy="1392"/>
            </a:xfrm>
          </p:grpSpPr>
          <p:grpSp>
            <p:nvGrpSpPr>
              <p:cNvPr id="63" name="Group 25"/>
              <p:cNvGrpSpPr>
                <a:grpSpLocks/>
              </p:cNvGrpSpPr>
              <p:nvPr/>
            </p:nvGrpSpPr>
            <p:grpSpPr bwMode="auto">
              <a:xfrm>
                <a:off x="2784" y="576"/>
                <a:ext cx="1248" cy="1392"/>
                <a:chOff x="2784" y="576"/>
                <a:chExt cx="1248" cy="1392"/>
              </a:xfrm>
            </p:grpSpPr>
            <p:pic>
              <p:nvPicPr>
                <p:cNvPr id="65" name="Picture 26"/>
                <p:cNvPicPr>
                  <a:picLocks noChangeAspect="1" noChangeArrowheads="1"/>
                </p:cNvPicPr>
                <p:nvPr/>
              </p:nvPicPr>
              <p:blipFill>
                <a:blip r:embed="rId1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4" y="576"/>
                  <a:ext cx="1248" cy="1392"/>
                </a:xfrm>
                <a:prstGeom prst="rect">
                  <a:avLst/>
                </a:prstGeom>
              </p:spPr>
            </p:pic>
            <p:sp>
              <p:nvSpPr>
                <p:cNvPr id="66" name="Rectangle 27"/>
                <p:cNvSpPr>
                  <a:spLocks noChangeArrowheads="1"/>
                </p:cNvSpPr>
                <p:nvPr/>
              </p:nvSpPr>
              <p:spPr bwMode="auto">
                <a:xfrm>
                  <a:off x="3216" y="912"/>
                  <a:ext cx="528" cy="480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64" name="Picture 28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16" y="912"/>
                <a:ext cx="528" cy="487"/>
              </a:xfrm>
              <a:prstGeom prst="rect">
                <a:avLst/>
              </a:prstGeom>
            </p:spPr>
          </p:pic>
        </p:grpSp>
        <p:sp>
          <p:nvSpPr>
            <p:cNvPr id="62" name="Rectangle 61"/>
            <p:cNvSpPr/>
            <p:nvPr/>
          </p:nvSpPr>
          <p:spPr>
            <a:xfrm>
              <a:off x="1228725" y="4495800"/>
              <a:ext cx="819150" cy="9715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2224154" y="7649173"/>
            <a:ext cx="1685925" cy="2260600"/>
            <a:chOff x="4486275" y="2816225"/>
            <a:chExt cx="1685925" cy="2260600"/>
          </a:xfrm>
        </p:grpSpPr>
        <p:grpSp>
          <p:nvGrpSpPr>
            <p:cNvPr id="68" name="Group 34"/>
            <p:cNvGrpSpPr>
              <a:grpSpLocks/>
            </p:cNvGrpSpPr>
            <p:nvPr/>
          </p:nvGrpSpPr>
          <p:grpSpPr bwMode="auto">
            <a:xfrm rot="20571055" flipH="1">
              <a:off x="4876800" y="2816225"/>
              <a:ext cx="1295400" cy="1222375"/>
              <a:chOff x="1200" y="288"/>
              <a:chExt cx="1680" cy="1584"/>
            </a:xfrm>
          </p:grpSpPr>
          <p:grpSp>
            <p:nvGrpSpPr>
              <p:cNvPr id="70" name="Group 35"/>
              <p:cNvGrpSpPr>
                <a:grpSpLocks/>
              </p:cNvGrpSpPr>
              <p:nvPr/>
            </p:nvGrpSpPr>
            <p:grpSpPr bwMode="auto">
              <a:xfrm>
                <a:off x="1200" y="288"/>
                <a:ext cx="1680" cy="1584"/>
                <a:chOff x="1200" y="288"/>
                <a:chExt cx="1680" cy="1584"/>
              </a:xfrm>
            </p:grpSpPr>
            <p:pic>
              <p:nvPicPr>
                <p:cNvPr id="72" name="Picture 36"/>
                <p:cNvPicPr>
                  <a:picLocks noChangeAspect="1" noChangeArrowheads="1"/>
                </p:cNvPicPr>
                <p:nvPr/>
              </p:nvPicPr>
              <p:blipFill>
                <a:blip r:embed="rId1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00" y="288"/>
                  <a:ext cx="1680" cy="1584"/>
                </a:xfrm>
                <a:prstGeom prst="rect">
                  <a:avLst/>
                </a:prstGeom>
              </p:spPr>
            </p:pic>
            <p:sp>
              <p:nvSpPr>
                <p:cNvPr id="73" name="Oval 37"/>
                <p:cNvSpPr>
                  <a:spLocks noChangeArrowheads="1"/>
                </p:cNvSpPr>
                <p:nvPr/>
              </p:nvSpPr>
              <p:spPr bwMode="auto">
                <a:xfrm>
                  <a:off x="1920" y="576"/>
                  <a:ext cx="384" cy="624"/>
                </a:xfrm>
                <a:prstGeom prst="ellipse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71" name="Picture 38"/>
              <p:cNvPicPr>
                <a:picLocks noChangeAspect="1" noChangeArrowheads="1"/>
              </p:cNvPicPr>
              <p:nvPr/>
            </p:nvPicPr>
            <p:blipFill>
              <a:blip r:embed="rId1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72" y="644"/>
                <a:ext cx="503" cy="508"/>
              </a:xfrm>
              <a:prstGeom prst="rect">
                <a:avLst/>
              </a:prstGeom>
            </p:spPr>
          </p:pic>
        </p:grpSp>
        <p:sp>
          <p:nvSpPr>
            <p:cNvPr id="69" name="Rectangle 68"/>
            <p:cNvSpPr/>
            <p:nvPr/>
          </p:nvSpPr>
          <p:spPr>
            <a:xfrm>
              <a:off x="4486275" y="3962400"/>
              <a:ext cx="1200150" cy="111442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77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00"/>
                            </p:stCondLst>
                            <p:childTnLst>
                              <p:par>
                                <p:cTn id="50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"/>
                            </p:stCondLst>
                            <p:childTnLst>
                              <p:par>
                                <p:cTn id="56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00"/>
                            </p:stCondLst>
                            <p:childTnLst>
                              <p:par>
                                <p:cTn id="6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6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76" y="1745430"/>
            <a:ext cx="10296499" cy="73432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080" y="1745430"/>
            <a:ext cx="10278120" cy="73432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>
                <a:latin typeface="Sketch Gothic" panose="02000506040000020004" pitchFamily="50" charset="0"/>
              </a:rPr>
              <a:t>Conducted Survey</a:t>
            </a:r>
            <a:r>
              <a:rPr lang="en-US" sz="7200" dirty="0" smtClean="0">
                <a:solidFill>
                  <a:srgbClr val="001445"/>
                </a:solidFill>
              </a:rPr>
              <a:t>・</a:t>
            </a:r>
            <a:r>
              <a:rPr lang="ja-JP" altLang="en-US" sz="7200" dirty="0">
                <a:solidFill>
                  <a:srgbClr val="001445"/>
                </a:solidFill>
              </a:rPr>
              <a:t>調査</a:t>
            </a:r>
            <a:endParaRPr lang="en-US" sz="7200" dirty="0">
              <a:solidFill>
                <a:srgbClr val="001445"/>
              </a:solidFill>
            </a:endParaRPr>
          </a:p>
        </p:txBody>
      </p:sp>
      <p:pic>
        <p:nvPicPr>
          <p:cNvPr id="14" name="Picture Placeholder 13" descr="GraphPaper1920xNavy.jpg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5" r="10575"/>
          <a:stretch>
            <a:fillRect/>
          </a:stretch>
        </p:blipFill>
        <p:spPr/>
      </p:pic>
      <p:pic>
        <p:nvPicPr>
          <p:cNvPr id="15" name="Picture Placeholder 14" descr="GraphPaper1920xNavy.jpg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5" r="10575"/>
          <a:stretch>
            <a:fillRect/>
          </a:stretch>
        </p:blipFill>
        <p:spPr/>
      </p:pic>
      <p:sp>
        <p:nvSpPr>
          <p:cNvPr id="16" name="TextBox 15"/>
          <p:cNvSpPr txBox="1"/>
          <p:nvPr/>
        </p:nvSpPr>
        <p:spPr>
          <a:xfrm>
            <a:off x="3262685" y="4939977"/>
            <a:ext cx="6120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BE392"/>
                </a:solidFill>
                <a:latin typeface="Exo" panose="02000603000000000000" pitchFamily="50" charset="0"/>
              </a:rPr>
              <a:t>Question 1</a:t>
            </a:r>
            <a:endParaRPr lang="en-US" dirty="0">
              <a:solidFill>
                <a:srgbClr val="1BE392"/>
              </a:solidFill>
              <a:latin typeface="Exo" panose="02000603000000000000" pitchFamily="50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999989" y="4939977"/>
            <a:ext cx="6120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1BE392"/>
                </a:solidFill>
                <a:latin typeface="Exo" panose="02000603000000000000" pitchFamily="50" charset="0"/>
              </a:rPr>
              <a:t>Question 2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53145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7 2.59259E-6 L 0.0015 0.357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" y="1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0.0015 0.3570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" y="1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76" y="1745431"/>
            <a:ext cx="10296499" cy="73445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078" y="1749905"/>
            <a:ext cx="10296501" cy="73401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Placeholder 13" descr="GraphPaper1920xNavy.jpg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5" r="10575"/>
          <a:stretch>
            <a:fillRect/>
          </a:stretch>
        </p:blipFill>
        <p:spPr/>
      </p:pic>
      <p:pic>
        <p:nvPicPr>
          <p:cNvPr id="15" name="Picture Placeholder 14" descr="GraphPaper1920xNavy.jpg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5" r="10575"/>
          <a:stretch>
            <a:fillRect/>
          </a:stretch>
        </p:blipFill>
        <p:spPr/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>
                <a:latin typeface="Sketch Gothic" panose="02000506040000020004" pitchFamily="50" charset="0"/>
              </a:rPr>
              <a:t>Conducted Survey</a:t>
            </a:r>
            <a:r>
              <a:rPr lang="en-US" sz="7200" dirty="0">
                <a:solidFill>
                  <a:srgbClr val="001445"/>
                </a:solidFill>
              </a:rPr>
              <a:t>・</a:t>
            </a:r>
            <a:r>
              <a:rPr lang="ja-JP" altLang="en-US" sz="7200" dirty="0">
                <a:solidFill>
                  <a:srgbClr val="001445"/>
                </a:solidFill>
              </a:rPr>
              <a:t>調査</a:t>
            </a:r>
            <a:endParaRPr lang="en-US" sz="7200" dirty="0"/>
          </a:p>
        </p:txBody>
      </p:sp>
      <p:sp>
        <p:nvSpPr>
          <p:cNvPr id="17" name="TextBox 16"/>
          <p:cNvSpPr txBox="1"/>
          <p:nvPr/>
        </p:nvSpPr>
        <p:spPr>
          <a:xfrm>
            <a:off x="3262685" y="4939977"/>
            <a:ext cx="6120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1BE392"/>
                </a:solidFill>
                <a:latin typeface="Exo" panose="02000603000000000000" pitchFamily="50" charset="0"/>
              </a:rPr>
              <a:t>Question 3</a:t>
            </a:r>
            <a:endParaRPr lang="en-US" dirty="0">
              <a:solidFill>
                <a:srgbClr val="1BE392"/>
              </a:solidFill>
              <a:latin typeface="Exo" panose="02000603000000000000" pitchFamily="50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999989" y="4939977"/>
            <a:ext cx="6120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1BE392"/>
                </a:solidFill>
                <a:latin typeface="Exo" panose="02000603000000000000" pitchFamily="50" charset="0"/>
              </a:rPr>
              <a:t>Question </a:t>
            </a:r>
            <a:r>
              <a:rPr lang="en-US" dirty="0" smtClean="0">
                <a:solidFill>
                  <a:srgbClr val="1BE392"/>
                </a:solidFill>
                <a:latin typeface="Exo" panose="02000603000000000000" pitchFamily="50" charset="0"/>
              </a:rPr>
              <a:t>4</a:t>
            </a:r>
            <a:endParaRPr lang="en-US" dirty="0">
              <a:solidFill>
                <a:srgbClr val="1BE392"/>
              </a:solidFill>
              <a:latin typeface="Exo" panose="02000603000000000000" pitchFamily="50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237178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7 2.59259E-6 L 0.0015 0.357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" y="1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0.0015 0.3570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" y="1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>
                <a:latin typeface="Sketch Gothic" panose="02000506040000020004" pitchFamily="50" charset="0"/>
              </a:rPr>
              <a:t>Why iOS</a:t>
            </a:r>
            <a:r>
              <a:rPr lang="en-US" sz="7200" dirty="0">
                <a:latin typeface="Exo" panose="02000603000000000000" pitchFamily="50" charset="0"/>
              </a:rPr>
              <a:t>・</a:t>
            </a:r>
            <a:r>
              <a:rPr lang="ja-JP" altLang="en-US" sz="7200" dirty="0">
                <a:solidFill>
                  <a:srgbClr val="465068"/>
                </a:solidFill>
                <a:latin typeface="Exo" panose="02000603000000000000" pitchFamily="50" charset="0"/>
              </a:rPr>
              <a:t>なぜ </a:t>
            </a:r>
            <a:r>
              <a:rPr lang="en-US" sz="7200" dirty="0">
                <a:solidFill>
                  <a:srgbClr val="465068"/>
                </a:solidFill>
                <a:latin typeface="Exo" panose="02000603000000000000" pitchFamily="50" charset="0"/>
              </a:rPr>
              <a:t>iOS</a:t>
            </a:r>
            <a:r>
              <a:rPr lang="ja-JP" altLang="en-US" sz="7200" dirty="0">
                <a:solidFill>
                  <a:srgbClr val="465068"/>
                </a:solidFill>
                <a:latin typeface="Exo" panose="02000603000000000000" pitchFamily="50" charset="0"/>
              </a:rPr>
              <a:t>？</a:t>
            </a:r>
            <a:endParaRPr lang="en-US" sz="9600" dirty="0">
              <a:latin typeface="Sketch Gothic" panose="02000506040000020004" pitchFamily="50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79500" y="1701800"/>
            <a:ext cx="22110700" cy="9692704"/>
          </a:xfrm>
        </p:spPr>
        <p:txBody>
          <a:bodyPr/>
          <a:lstStyle/>
          <a:p>
            <a:pPr>
              <a:spcBef>
                <a:spcPts val="700"/>
              </a:spcBef>
            </a:pPr>
            <a:r>
              <a:rPr lang="en-US" sz="6000" dirty="0" smtClean="0">
                <a:latin typeface="Exo" panose="02000603000000000000" pitchFamily="50" charset="0"/>
              </a:rPr>
              <a:t>Team members are all the Apple fan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ja-JP" altLang="en-US" sz="6000" dirty="0" smtClean="0">
                <a:solidFill>
                  <a:srgbClr val="465068"/>
                </a:solidFill>
                <a:latin typeface="Exo" panose="02000603000000000000" pitchFamily="50" charset="0"/>
              </a:rPr>
              <a:t>チ</a:t>
            </a:r>
            <a:r>
              <a:rPr lang="ja-JP" altLang="en-US" sz="6000" dirty="0">
                <a:solidFill>
                  <a:srgbClr val="465068"/>
                </a:solidFill>
                <a:latin typeface="Exo" panose="02000603000000000000" pitchFamily="50" charset="0"/>
              </a:rPr>
              <a:t>ームメンバーは、</a:t>
            </a:r>
            <a:r>
              <a:rPr lang="ja-JP" altLang="en-US" sz="6000" dirty="0" smtClean="0">
                <a:solidFill>
                  <a:srgbClr val="465068"/>
                </a:solidFill>
                <a:latin typeface="Exo" panose="02000603000000000000" pitchFamily="50" charset="0"/>
              </a:rPr>
              <a:t>すべて</a:t>
            </a:r>
            <a:r>
              <a:rPr lang="en-US" altLang="ja-JP" sz="6000" dirty="0" smtClean="0">
                <a:solidFill>
                  <a:srgbClr val="465068"/>
                </a:solidFill>
                <a:latin typeface="Exo" panose="02000603000000000000" pitchFamily="50" charset="0"/>
              </a:rPr>
              <a:t>Apple</a:t>
            </a:r>
            <a:r>
              <a:rPr lang="ja-JP" altLang="en-US" sz="6000" dirty="0">
                <a:solidFill>
                  <a:srgbClr val="465068"/>
                </a:solidFill>
                <a:latin typeface="Exo" panose="02000603000000000000" pitchFamily="50" charset="0"/>
              </a:rPr>
              <a:t>ファンであ</a:t>
            </a:r>
            <a:r>
              <a:rPr lang="ja-JP" altLang="en-US" sz="6000" dirty="0" smtClean="0">
                <a:solidFill>
                  <a:srgbClr val="465068"/>
                </a:solidFill>
                <a:latin typeface="Exo" panose="02000603000000000000" pitchFamily="50" charset="0"/>
              </a:rPr>
              <a:t>る</a:t>
            </a:r>
            <a:endParaRPr lang="en-US" altLang="ja-JP" sz="600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600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spcBef>
                <a:spcPts val="700"/>
              </a:spcBef>
            </a:pPr>
            <a:r>
              <a:rPr lang="en-US" sz="6000" dirty="0" smtClean="0">
                <a:latin typeface="Exo" panose="02000603000000000000" pitchFamily="50" charset="0"/>
              </a:rPr>
              <a:t>Make a difference choice of topic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ja-JP" altLang="en-US" sz="6000" dirty="0" smtClean="0">
                <a:solidFill>
                  <a:srgbClr val="465068"/>
                </a:solidFill>
                <a:latin typeface="Exo" panose="02000603000000000000" pitchFamily="50" charset="0"/>
              </a:rPr>
              <a:t>トピックにおける</a:t>
            </a:r>
            <a:r>
              <a:rPr lang="ja-JP" altLang="en-US" sz="6000" dirty="0">
                <a:solidFill>
                  <a:srgbClr val="465068"/>
                </a:solidFill>
                <a:latin typeface="Exo" panose="02000603000000000000" pitchFamily="50" charset="0"/>
              </a:rPr>
              <a:t>違いを生</a:t>
            </a:r>
            <a:r>
              <a:rPr lang="ja-JP" altLang="en-US" sz="6000" dirty="0" smtClean="0">
                <a:solidFill>
                  <a:srgbClr val="465068"/>
                </a:solidFill>
                <a:latin typeface="Exo" panose="02000603000000000000" pitchFamily="50" charset="0"/>
              </a:rPr>
              <a:t>む</a:t>
            </a:r>
            <a:endParaRPr lang="en-US" altLang="ja-JP" sz="6000" dirty="0" smtClean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 marL="0" indent="0">
              <a:spcBef>
                <a:spcPts val="700"/>
              </a:spcBef>
              <a:buNone/>
            </a:pPr>
            <a:endParaRPr lang="en-US" sz="6000" dirty="0">
              <a:solidFill>
                <a:srgbClr val="465068"/>
              </a:solidFill>
              <a:latin typeface="Exo" panose="02000603000000000000" pitchFamily="50" charset="0"/>
            </a:endParaRPr>
          </a:p>
          <a:p>
            <a:pPr>
              <a:spcBef>
                <a:spcPts val="700"/>
              </a:spcBef>
            </a:pPr>
            <a:r>
              <a:rPr lang="en-US" sz="6000" dirty="0">
                <a:latin typeface="Exo" panose="02000603000000000000" pitchFamily="50" charset="0"/>
              </a:rPr>
              <a:t>Challenge the ability of </a:t>
            </a:r>
            <a:r>
              <a:rPr lang="en-US" sz="6000" dirty="0" smtClean="0">
                <a:latin typeface="Exo" panose="02000603000000000000" pitchFamily="50" charset="0"/>
              </a:rPr>
              <a:t>ourselves</a:t>
            </a:r>
          </a:p>
          <a:p>
            <a:pPr marL="0" indent="0">
              <a:spcBef>
                <a:spcPts val="700"/>
              </a:spcBef>
              <a:buNone/>
            </a:pPr>
            <a:r>
              <a:rPr lang="ja-JP" altLang="en-US" sz="6000" dirty="0" smtClean="0">
                <a:solidFill>
                  <a:srgbClr val="465068"/>
                </a:solidFill>
                <a:latin typeface="Exo" panose="02000603000000000000" pitchFamily="50" charset="0"/>
              </a:rPr>
              <a:t>自</a:t>
            </a:r>
            <a:r>
              <a:rPr lang="ja-JP" altLang="en-US" sz="6000" dirty="0">
                <a:solidFill>
                  <a:srgbClr val="465068"/>
                </a:solidFill>
                <a:latin typeface="Exo" panose="02000603000000000000" pitchFamily="50" charset="0"/>
              </a:rPr>
              <a:t>身の能力に挑戦</a:t>
            </a:r>
            <a:endParaRPr lang="en-US" sz="6000" dirty="0">
              <a:solidFill>
                <a:srgbClr val="465068"/>
              </a:solidFill>
              <a:latin typeface="Exo" panose="02000603000000000000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1934" y="8154144"/>
            <a:ext cx="4667250" cy="3429000"/>
          </a:xfrm>
          <a:prstGeom prst="rect">
            <a:avLst/>
          </a:prstGeom>
          <a:ln w="381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  <a:reflection blurRad="6350" stA="50000" endA="275" endPos="40000" dist="1016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8193" y="1683529"/>
            <a:ext cx="5328278" cy="5328278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174776" y="12995920"/>
            <a:ext cx="13681520" cy="720080"/>
          </a:xfrm>
        </p:spPr>
        <p:txBody>
          <a:bodyPr/>
          <a:lstStyle/>
          <a:p>
            <a:pPr algn="l"/>
            <a:r>
              <a:rPr lang="de-DE" dirty="0" smtClean="0">
                <a:latin typeface="Nougatine" panose="00000400000000000000" pitchFamily="2" charset="-79"/>
                <a:cs typeface="Nougatine" panose="00000400000000000000" pitchFamily="2" charset="-79"/>
              </a:rPr>
              <a:t>EASY CHEMISTRY |  THESIS   | WINTER 2014</a:t>
            </a:r>
            <a:endParaRPr lang="en-US" dirty="0">
              <a:latin typeface="Nougatine" panose="00000400000000000000" pitchFamily="2" charset="-79"/>
              <a:cs typeface="Nougatine" panose="00000400000000000000" pitchFamily="2" charset="-79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688" y="8679668"/>
            <a:ext cx="7619047" cy="3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23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9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2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&amp; Subtitle">
  <a:themeElements>
    <a:clrScheme name="Architectural BluePrint">
      <a:dk1>
        <a:srgbClr val="001445"/>
      </a:dk1>
      <a:lt1>
        <a:srgbClr val="FFFFFF"/>
      </a:lt1>
      <a:dk2>
        <a:srgbClr val="31353D"/>
      </a:dk2>
      <a:lt2>
        <a:srgbClr val="808080"/>
      </a:lt2>
      <a:accent1>
        <a:srgbClr val="748BD6"/>
      </a:accent1>
      <a:accent2>
        <a:srgbClr val="333399"/>
      </a:accent2>
      <a:accent3>
        <a:srgbClr val="9AAAD9"/>
      </a:accent3>
      <a:accent4>
        <a:srgbClr val="000000"/>
      </a:accent4>
      <a:accent5>
        <a:srgbClr val="BCC4E8"/>
      </a:accent5>
      <a:accent6>
        <a:srgbClr val="2D2D8A"/>
      </a:accent6>
      <a:hlink>
        <a:srgbClr val="5167B4"/>
      </a:hlink>
      <a:folHlink>
        <a:srgbClr val="748BD6"/>
      </a:folHlink>
    </a:clrScheme>
    <a:fontScheme name="Title &amp; Subtitle">
      <a:majorFont>
        <a:latin typeface="Sketch Gothic Light"/>
        <a:ea typeface="ヒラギノ角ゴ ProN W3"/>
        <a:cs typeface="ヒラギノ角ゴ ProN W3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748BD6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03200" cap="flat" cmpd="sng" algn="ctr">
              <a:solidFill>
                <a:srgbClr val="CB9217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748BD6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03200" cap="flat" cmpd="sng" algn="ctr">
              <a:solidFill>
                <a:srgbClr val="CB9217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ntent Pages">
  <a:themeElements>
    <a:clrScheme name="Architectural BluePrint">
      <a:dk1>
        <a:srgbClr val="001445"/>
      </a:dk1>
      <a:lt1>
        <a:srgbClr val="FFFFFF"/>
      </a:lt1>
      <a:dk2>
        <a:srgbClr val="31353D"/>
      </a:dk2>
      <a:lt2>
        <a:srgbClr val="808080"/>
      </a:lt2>
      <a:accent1>
        <a:srgbClr val="748BD6"/>
      </a:accent1>
      <a:accent2>
        <a:srgbClr val="333399"/>
      </a:accent2>
      <a:accent3>
        <a:srgbClr val="9AAAD9"/>
      </a:accent3>
      <a:accent4>
        <a:srgbClr val="000000"/>
      </a:accent4>
      <a:accent5>
        <a:srgbClr val="BCC4E8"/>
      </a:accent5>
      <a:accent6>
        <a:srgbClr val="2D2D8A"/>
      </a:accent6>
      <a:hlink>
        <a:srgbClr val="5167B4"/>
      </a:hlink>
      <a:folHlink>
        <a:srgbClr val="748BD6"/>
      </a:folHlink>
    </a:clrScheme>
    <a:fontScheme name="Bullets">
      <a:majorFont>
        <a:latin typeface="Sketch Gothic Light"/>
        <a:ea typeface="ヒラギノ角ゴ ProN W3"/>
        <a:cs typeface="ヒラギノ角ゴ ProN W3"/>
      </a:majorFont>
      <a:minorFont>
        <a:latin typeface="News Cycle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748BD6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03200" cap="flat" cmpd="sng" algn="ctr">
              <a:solidFill>
                <a:srgbClr val="CB9217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748BD6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203200" cap="flat" cmpd="sng" algn="ctr">
              <a:solidFill>
                <a:srgbClr val="CB9217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3262</TotalTime>
  <Pages>0</Pages>
  <Words>1870</Words>
  <Characters>0</Characters>
  <Application>Microsoft Office PowerPoint</Application>
  <PresentationFormat>Custom</PresentationFormat>
  <Lines>0</Lines>
  <Paragraphs>703</Paragraphs>
  <Slides>60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82" baseType="lpstr">
      <vt:lpstr>Gill Sans</vt:lpstr>
      <vt:lpstr>MS Mincho</vt:lpstr>
      <vt:lpstr>Novecento wide Book</vt:lpstr>
      <vt:lpstr>SimSun</vt:lpstr>
      <vt:lpstr>Sketch Gothic Light</vt:lpstr>
      <vt:lpstr>ヒラギノ角ゴ ProN W3</vt:lpstr>
      <vt:lpstr>ヒラギノ角ゴ ProN W6</vt:lpstr>
      <vt:lpstr>メイリオ (Body)</vt:lpstr>
      <vt:lpstr>Arial</vt:lpstr>
      <vt:lpstr>Calibri</vt:lpstr>
      <vt:lpstr>Century Gothic</vt:lpstr>
      <vt:lpstr>Exo</vt:lpstr>
      <vt:lpstr>Heart Breaking Bad</vt:lpstr>
      <vt:lpstr>Lovelo Line Bold</vt:lpstr>
      <vt:lpstr>News Cycle</vt:lpstr>
      <vt:lpstr>Nougatine</vt:lpstr>
      <vt:lpstr>Roke1984</vt:lpstr>
      <vt:lpstr>Sketch Gothic</vt:lpstr>
      <vt:lpstr>Times New Roman</vt:lpstr>
      <vt:lpstr>Wingdings</vt:lpstr>
      <vt:lpstr>Title &amp; Subtitle</vt:lpstr>
      <vt:lpstr>Content Pages</vt:lpstr>
      <vt:lpstr>PowerPoint Presentation</vt:lpstr>
      <vt:lpstr>Easy Chemistry</vt:lpstr>
      <vt:lpstr>About Us</vt:lpstr>
      <vt:lpstr>OUTLINES・アウトライン</vt:lpstr>
      <vt:lpstr>Over View</vt:lpstr>
      <vt:lpstr>Idea・アイデア</vt:lpstr>
      <vt:lpstr>Conducted Survey・調査</vt:lpstr>
      <vt:lpstr>Conducted Survey・調査</vt:lpstr>
      <vt:lpstr>Why iOS・なぜ iOS？</vt:lpstr>
      <vt:lpstr>Project Management</vt:lpstr>
      <vt:lpstr>CONTENT・内容</vt:lpstr>
      <vt:lpstr>Software Project Life-cycle ソフトウェア プロジェクト ライフサイクル</vt:lpstr>
      <vt:lpstr>Task Plan・タスク計画</vt:lpstr>
      <vt:lpstr>Project Organization・プロジェクト組織</vt:lpstr>
      <vt:lpstr>Equipment and Tool・機器やツール</vt:lpstr>
      <vt:lpstr>Communication Management コミュニケーション 管理</vt:lpstr>
      <vt:lpstr>Risk Management・リスク管理</vt:lpstr>
      <vt:lpstr>Quality Management・品質管理</vt:lpstr>
      <vt:lpstr>Requirement Specification</vt:lpstr>
      <vt:lpstr>Important Chemistry Logic and Knowledge 重要な化学ロギックと知識                                            </vt:lpstr>
      <vt:lpstr>Important Chemistry Logic and Knowledge 重要な化学ロギックと知識                                            </vt:lpstr>
      <vt:lpstr>Functional Requirement・機能仕様</vt:lpstr>
      <vt:lpstr>Functional Requirement・機能仕様</vt:lpstr>
      <vt:lpstr>Non-functional Requirement・非機能仕様</vt:lpstr>
      <vt:lpstr>Software Design</vt:lpstr>
      <vt:lpstr>CONTENT・内容</vt:lpstr>
      <vt:lpstr>Overall System Architecture Design 全体的なシステムアーキテクチャ設計</vt:lpstr>
      <vt:lpstr>Application Architecture Design アプリケーションアーキテクチャ設計</vt:lpstr>
      <vt:lpstr>Screen Design・画面設計</vt:lpstr>
      <vt:lpstr>Screen Design・画面設計</vt:lpstr>
      <vt:lpstr>Screen Design・画面設計</vt:lpstr>
      <vt:lpstr>Application Logical View ・アプリケーションの論理ビュー</vt:lpstr>
      <vt:lpstr>PowerPoint Presentation</vt:lpstr>
      <vt:lpstr>PowerPoint Presentation</vt:lpstr>
      <vt:lpstr>Chemical Reaction Balancing Algorithm 化学反応バランシング方法</vt:lpstr>
      <vt:lpstr>Data Design・データ設計</vt:lpstr>
      <vt:lpstr>Data Design・データ設計</vt:lpstr>
      <vt:lpstr>PowerPoint Presentation</vt:lpstr>
      <vt:lpstr>PowerPoint Presentation</vt:lpstr>
      <vt:lpstr>Coding</vt:lpstr>
      <vt:lpstr>Development Environment・開発環境</vt:lpstr>
      <vt:lpstr>Deployment Environment・展開環境</vt:lpstr>
      <vt:lpstr>Coding Convention・コーディング規約</vt:lpstr>
      <vt:lpstr>Source code Review・ソースコード レビュー</vt:lpstr>
      <vt:lpstr>Quality Control</vt:lpstr>
      <vt:lpstr>Review・レビュー</vt:lpstr>
      <vt:lpstr>PowerPoint Presentation</vt:lpstr>
      <vt:lpstr>Testing・Test Model・テスティング</vt:lpstr>
      <vt:lpstr>Test Stage・テスト段階</vt:lpstr>
      <vt:lpstr>Acceptance Criteria・受入基準</vt:lpstr>
      <vt:lpstr>Test case・テストケース</vt:lpstr>
      <vt:lpstr>Test Report・テスト実行報告</vt:lpstr>
      <vt:lpstr>Bug list・バーグリスト</vt:lpstr>
      <vt:lpstr>Summary</vt:lpstr>
      <vt:lpstr>Future Development・拡張機能</vt:lpstr>
      <vt:lpstr>Lesson Learned・学んだこと</vt:lpstr>
      <vt:lpstr>Lesson Learned・学んだこと</vt:lpstr>
      <vt:lpstr>Demo</vt:lpstr>
      <vt:lpstr>Question And 3nswer</vt:lpstr>
      <vt:lpstr>THANK YOU FOR YOUR LISTENING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architectural</dc:title>
  <dc:subject/>
  <dc:creator>Duc Pham</dc:creator>
  <cp:keywords/>
  <dc:description/>
  <cp:lastModifiedBy>Cat Cozy</cp:lastModifiedBy>
  <cp:revision>273</cp:revision>
  <dcterms:modified xsi:type="dcterms:W3CDTF">2014-12-27T03:12:12Z</dcterms:modified>
</cp:coreProperties>
</file>